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7001C-7E35-449C-A52E-0F399DD231F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254F4374-263D-4FDB-8F97-A671E4D0BB7E}">
      <dgm:prSet phldrT="[Tekst]"/>
      <dgm:spPr/>
      <dgm:t>
        <a:bodyPr/>
        <a:lstStyle/>
        <a:p>
          <a:r>
            <a:rPr lang="pl-PL" dirty="0" smtClean="0"/>
            <a:t>Konkretne zadania i ćwiczenia do rozwiązania</a:t>
          </a:r>
          <a:endParaRPr lang="pl-PL" dirty="0"/>
        </a:p>
      </dgm:t>
    </dgm:pt>
    <dgm:pt modelId="{C026280F-735B-4574-8702-2DA2B858B71C}" type="parTrans" cxnId="{990C4B11-7978-479D-9236-A826B31242B3}">
      <dgm:prSet/>
      <dgm:spPr/>
      <dgm:t>
        <a:bodyPr/>
        <a:lstStyle/>
        <a:p>
          <a:endParaRPr lang="pl-PL"/>
        </a:p>
      </dgm:t>
    </dgm:pt>
    <dgm:pt modelId="{BCC0BCDB-3478-4B39-90BB-AF41E19D42B8}" type="sibTrans" cxnId="{990C4B11-7978-479D-9236-A826B31242B3}">
      <dgm:prSet/>
      <dgm:spPr/>
      <dgm:t>
        <a:bodyPr/>
        <a:lstStyle/>
        <a:p>
          <a:endParaRPr lang="pl-PL"/>
        </a:p>
      </dgm:t>
    </dgm:pt>
    <dgm:pt modelId="{AC388548-4893-4200-9323-17428109E56D}">
      <dgm:prSet phldrT="[Tekst]"/>
      <dgm:spPr/>
      <dgm:t>
        <a:bodyPr/>
        <a:lstStyle/>
        <a:p>
          <a:r>
            <a:rPr lang="pl-PL" dirty="0" smtClean="0"/>
            <a:t>Tematy do dyskusji</a:t>
          </a:r>
          <a:endParaRPr lang="pl-PL" dirty="0"/>
        </a:p>
      </dgm:t>
    </dgm:pt>
    <dgm:pt modelId="{103009D8-0A66-433F-B590-5B8A9D0DDAE4}" type="parTrans" cxnId="{E13F21D8-D4A8-43AB-A8CE-C0974A49455B}">
      <dgm:prSet/>
      <dgm:spPr/>
      <dgm:t>
        <a:bodyPr/>
        <a:lstStyle/>
        <a:p>
          <a:endParaRPr lang="pl-PL"/>
        </a:p>
      </dgm:t>
    </dgm:pt>
    <dgm:pt modelId="{93E69441-5DC0-4A03-9382-98A3CFD52144}" type="sibTrans" cxnId="{E13F21D8-D4A8-43AB-A8CE-C0974A49455B}">
      <dgm:prSet/>
      <dgm:spPr/>
      <dgm:t>
        <a:bodyPr/>
        <a:lstStyle/>
        <a:p>
          <a:endParaRPr lang="pl-PL"/>
        </a:p>
      </dgm:t>
    </dgm:pt>
    <dgm:pt modelId="{236B4595-5ECD-4986-B639-FB78AF978302}">
      <dgm:prSet phldrT="[Tekst]"/>
      <dgm:spPr/>
      <dgm:t>
        <a:bodyPr/>
        <a:lstStyle/>
        <a:p>
          <a:r>
            <a:rPr lang="pl-PL" dirty="0" smtClean="0"/>
            <a:t>Lektura</a:t>
          </a:r>
          <a:endParaRPr lang="pl-PL" dirty="0"/>
        </a:p>
      </dgm:t>
    </dgm:pt>
    <dgm:pt modelId="{3B224C8B-939A-406D-9C75-7172A85B88B5}" type="parTrans" cxnId="{157D78E7-F2F2-40CF-BF26-BA59FB7296C7}">
      <dgm:prSet/>
      <dgm:spPr/>
      <dgm:t>
        <a:bodyPr/>
        <a:lstStyle/>
        <a:p>
          <a:endParaRPr lang="pl-PL"/>
        </a:p>
      </dgm:t>
    </dgm:pt>
    <dgm:pt modelId="{773FDCB2-BEEC-49B2-962D-9976419B41E4}" type="sibTrans" cxnId="{157D78E7-F2F2-40CF-BF26-BA59FB7296C7}">
      <dgm:prSet/>
      <dgm:spPr/>
      <dgm:t>
        <a:bodyPr/>
        <a:lstStyle/>
        <a:p>
          <a:endParaRPr lang="pl-PL"/>
        </a:p>
      </dgm:t>
    </dgm:pt>
    <dgm:pt modelId="{78C046CD-BE29-42F0-B6AC-15BA27B3BB27}">
      <dgm:prSet phldrT="[Tekst]"/>
      <dgm:spPr/>
      <dgm:t>
        <a:bodyPr/>
        <a:lstStyle/>
        <a:p>
          <a:r>
            <a:rPr lang="pl-PL" dirty="0" smtClean="0"/>
            <a:t>Alternatywne źródła materiałów</a:t>
          </a:r>
          <a:endParaRPr lang="pl-PL" dirty="0"/>
        </a:p>
      </dgm:t>
    </dgm:pt>
    <dgm:pt modelId="{4AC9B7A7-3E55-4A0D-8E5F-81EEEDEC21DE}" type="parTrans" cxnId="{3C69901F-A66C-4817-87A2-395D3B395968}">
      <dgm:prSet/>
      <dgm:spPr/>
      <dgm:t>
        <a:bodyPr/>
        <a:lstStyle/>
        <a:p>
          <a:endParaRPr lang="pl-PL"/>
        </a:p>
      </dgm:t>
    </dgm:pt>
    <dgm:pt modelId="{53CD015C-CD33-4F12-923F-3E0F947FA0A4}" type="sibTrans" cxnId="{3C69901F-A66C-4817-87A2-395D3B395968}">
      <dgm:prSet/>
      <dgm:spPr/>
      <dgm:t>
        <a:bodyPr/>
        <a:lstStyle/>
        <a:p>
          <a:endParaRPr lang="pl-PL"/>
        </a:p>
      </dgm:t>
    </dgm:pt>
    <dgm:pt modelId="{F13BF9EB-1A5C-4153-A0CA-895291C2B002}">
      <dgm:prSet phldrT="[Tekst]"/>
      <dgm:spPr/>
      <dgm:t>
        <a:bodyPr/>
        <a:lstStyle/>
        <a:p>
          <a:r>
            <a:rPr lang="pl-PL" dirty="0" smtClean="0"/>
            <a:t>Sposób rozwiązywania zadań</a:t>
          </a:r>
          <a:endParaRPr lang="pl-PL" dirty="0"/>
        </a:p>
      </dgm:t>
    </dgm:pt>
    <dgm:pt modelId="{C5568D47-7347-412A-A9DC-9327AB2BF853}" type="parTrans" cxnId="{31FF9ABD-BD98-4EC0-86BA-79549E50B156}">
      <dgm:prSet/>
      <dgm:spPr/>
      <dgm:t>
        <a:bodyPr/>
        <a:lstStyle/>
        <a:p>
          <a:endParaRPr lang="pl-PL"/>
        </a:p>
      </dgm:t>
    </dgm:pt>
    <dgm:pt modelId="{C0CC0B5C-521F-4358-8557-5D39399F16BB}" type="sibTrans" cxnId="{31FF9ABD-BD98-4EC0-86BA-79549E50B156}">
      <dgm:prSet/>
      <dgm:spPr/>
      <dgm:t>
        <a:bodyPr/>
        <a:lstStyle/>
        <a:p>
          <a:endParaRPr lang="pl-PL"/>
        </a:p>
      </dgm:t>
    </dgm:pt>
    <dgm:pt modelId="{D75CA3B9-889B-4E85-A5E0-E3672D163274}">
      <dgm:prSet phldrT="[Tekst]"/>
      <dgm:spPr/>
      <dgm:t>
        <a:bodyPr/>
        <a:lstStyle/>
        <a:p>
          <a:r>
            <a:rPr lang="pl-PL" dirty="0" smtClean="0"/>
            <a:t>Formę współpracy </a:t>
          </a:r>
          <a:br>
            <a:rPr lang="pl-PL" dirty="0" smtClean="0"/>
          </a:br>
          <a:r>
            <a:rPr lang="pl-PL" dirty="0" smtClean="0"/>
            <a:t>z innymi uczniami</a:t>
          </a:r>
          <a:endParaRPr lang="pl-PL" dirty="0"/>
        </a:p>
      </dgm:t>
    </dgm:pt>
    <dgm:pt modelId="{B6B40B44-5A67-4B2D-865D-BE64FC59198E}" type="parTrans" cxnId="{C79B70ED-4F64-4C7E-896C-D7FE7D07F1D6}">
      <dgm:prSet/>
      <dgm:spPr/>
      <dgm:t>
        <a:bodyPr/>
        <a:lstStyle/>
        <a:p>
          <a:endParaRPr lang="pl-PL"/>
        </a:p>
      </dgm:t>
    </dgm:pt>
    <dgm:pt modelId="{E4C116E3-5885-44E7-8976-2FA978F25FD7}" type="sibTrans" cxnId="{C79B70ED-4F64-4C7E-896C-D7FE7D07F1D6}">
      <dgm:prSet/>
      <dgm:spPr/>
      <dgm:t>
        <a:bodyPr/>
        <a:lstStyle/>
        <a:p>
          <a:endParaRPr lang="pl-PL"/>
        </a:p>
      </dgm:t>
    </dgm:pt>
    <dgm:pt modelId="{4B491452-06DF-4A44-998D-884AEDC61F44}">
      <dgm:prSet phldrT="[Tekst]"/>
      <dgm:spPr/>
      <dgm:t>
        <a:bodyPr/>
        <a:lstStyle/>
        <a:p>
          <a:r>
            <a:rPr lang="pl-PL" dirty="0" smtClean="0"/>
            <a:t>Termin wykonania </a:t>
          </a:r>
          <a:br>
            <a:rPr lang="pl-PL" dirty="0" smtClean="0"/>
          </a:br>
          <a:r>
            <a:rPr lang="pl-PL" dirty="0" smtClean="0"/>
            <a:t>i formę prezentacji zadania domowego</a:t>
          </a:r>
          <a:endParaRPr lang="pl-PL" dirty="0"/>
        </a:p>
      </dgm:t>
    </dgm:pt>
    <dgm:pt modelId="{0ADC9B37-9C10-49C1-8B5C-345C4DAA178A}" type="parTrans" cxnId="{795FE822-A4BE-430D-8FEC-A506905549F1}">
      <dgm:prSet/>
      <dgm:spPr/>
      <dgm:t>
        <a:bodyPr/>
        <a:lstStyle/>
        <a:p>
          <a:endParaRPr lang="pl-PL"/>
        </a:p>
      </dgm:t>
    </dgm:pt>
    <dgm:pt modelId="{76680FD2-E2D0-4F16-9D3D-8FB9F68250A1}" type="sibTrans" cxnId="{795FE822-A4BE-430D-8FEC-A506905549F1}">
      <dgm:prSet/>
      <dgm:spPr/>
      <dgm:t>
        <a:bodyPr/>
        <a:lstStyle/>
        <a:p>
          <a:endParaRPr lang="pl-PL"/>
        </a:p>
      </dgm:t>
    </dgm:pt>
    <dgm:pt modelId="{4B9E7BF0-1042-4488-AAAE-D009A7A784E8}">
      <dgm:prSet phldrT="[Tekst]"/>
      <dgm:spPr/>
      <dgm:t>
        <a:bodyPr/>
        <a:lstStyle/>
        <a:p>
          <a:r>
            <a:rPr lang="pl-PL" dirty="0" smtClean="0"/>
            <a:t>Kolejność </a:t>
          </a:r>
          <a:br>
            <a:rPr lang="pl-PL" dirty="0" smtClean="0"/>
          </a:br>
          <a:r>
            <a:rPr lang="pl-PL" dirty="0" smtClean="0"/>
            <a:t>i intensywność podejmowania działań</a:t>
          </a:r>
          <a:endParaRPr lang="pl-PL" dirty="0"/>
        </a:p>
      </dgm:t>
    </dgm:pt>
    <dgm:pt modelId="{6846829A-D4A8-469A-AC69-68AD4D9EBDC8}" type="parTrans" cxnId="{36C0310A-BE74-4E5C-96F4-E3FB68D25A96}">
      <dgm:prSet/>
      <dgm:spPr/>
      <dgm:t>
        <a:bodyPr/>
        <a:lstStyle/>
        <a:p>
          <a:endParaRPr lang="pl-PL"/>
        </a:p>
      </dgm:t>
    </dgm:pt>
    <dgm:pt modelId="{348783B0-D4D9-4155-A593-CC991636FCB2}" type="sibTrans" cxnId="{36C0310A-BE74-4E5C-96F4-E3FB68D25A96}">
      <dgm:prSet/>
      <dgm:spPr/>
      <dgm:t>
        <a:bodyPr/>
        <a:lstStyle/>
        <a:p>
          <a:endParaRPr lang="pl-PL"/>
        </a:p>
      </dgm:t>
    </dgm:pt>
    <dgm:pt modelId="{4D253FE8-AB26-49DA-9BBD-D705FD8D120F}">
      <dgm:prSet phldrT="[Tekst]"/>
      <dgm:spPr/>
      <dgm:t>
        <a:bodyPr/>
        <a:lstStyle/>
        <a:p>
          <a:r>
            <a:rPr lang="pl-PL" dirty="0" smtClean="0"/>
            <a:t>Formę sprawdzenia opanowanego materiału</a:t>
          </a:r>
          <a:endParaRPr lang="pl-PL" dirty="0"/>
        </a:p>
      </dgm:t>
    </dgm:pt>
    <dgm:pt modelId="{17D07944-CC8C-41B3-9F13-D0BA6D5506DA}" type="parTrans" cxnId="{EDBCE67F-32A3-4317-B460-DB45AEF408C7}">
      <dgm:prSet/>
      <dgm:spPr/>
      <dgm:t>
        <a:bodyPr/>
        <a:lstStyle/>
        <a:p>
          <a:endParaRPr lang="pl-PL"/>
        </a:p>
      </dgm:t>
    </dgm:pt>
    <dgm:pt modelId="{1DDD501A-580E-4A5D-9FD3-68A64B811C9C}" type="sibTrans" cxnId="{EDBCE67F-32A3-4317-B460-DB45AEF408C7}">
      <dgm:prSet/>
      <dgm:spPr/>
      <dgm:t>
        <a:bodyPr/>
        <a:lstStyle/>
        <a:p>
          <a:endParaRPr lang="pl-PL"/>
        </a:p>
      </dgm:t>
    </dgm:pt>
    <dgm:pt modelId="{F57B39BC-C998-4E9C-9267-F59F0421C50A}">
      <dgm:prSet phldrT="[Tekst]"/>
      <dgm:spPr/>
      <dgm:t>
        <a:bodyPr/>
        <a:lstStyle/>
        <a:p>
          <a:r>
            <a:rPr lang="pl-PL" dirty="0" smtClean="0"/>
            <a:t>Sposób oceny opanowania materiału</a:t>
          </a:r>
          <a:endParaRPr lang="pl-PL" dirty="0"/>
        </a:p>
      </dgm:t>
    </dgm:pt>
    <dgm:pt modelId="{88E68F65-CBC5-40CA-AD8D-98B4CF46181C}" type="parTrans" cxnId="{11504624-385E-46A2-B53C-D9D20B02B984}">
      <dgm:prSet/>
      <dgm:spPr/>
      <dgm:t>
        <a:bodyPr/>
        <a:lstStyle/>
        <a:p>
          <a:endParaRPr lang="pl-PL"/>
        </a:p>
      </dgm:t>
    </dgm:pt>
    <dgm:pt modelId="{116AA1FD-6A8A-4756-96F6-60758448A7E9}" type="sibTrans" cxnId="{11504624-385E-46A2-B53C-D9D20B02B984}">
      <dgm:prSet/>
      <dgm:spPr/>
      <dgm:t>
        <a:bodyPr/>
        <a:lstStyle/>
        <a:p>
          <a:endParaRPr lang="pl-PL"/>
        </a:p>
      </dgm:t>
    </dgm:pt>
    <dgm:pt modelId="{C82397FC-440C-4681-8187-AB18E15375BF}">
      <dgm:prSet phldrT="[Tekst]"/>
      <dgm:spPr/>
      <dgm:t>
        <a:bodyPr/>
        <a:lstStyle/>
        <a:p>
          <a:r>
            <a:rPr lang="pl-PL" dirty="0" smtClean="0"/>
            <a:t>Strategię uczenia się do konkretnego zagadnienia</a:t>
          </a:r>
          <a:endParaRPr lang="pl-PL" dirty="0"/>
        </a:p>
      </dgm:t>
    </dgm:pt>
    <dgm:pt modelId="{91390784-F3E3-486F-AFFD-B2905611C0B8}" type="parTrans" cxnId="{C5BEA40A-57D5-4121-92FD-D5D635959C5E}">
      <dgm:prSet/>
      <dgm:spPr/>
      <dgm:t>
        <a:bodyPr/>
        <a:lstStyle/>
        <a:p>
          <a:endParaRPr lang="pl-PL"/>
        </a:p>
      </dgm:t>
    </dgm:pt>
    <dgm:pt modelId="{2344BAC4-62A8-44BA-9EAE-920899A90F81}" type="sibTrans" cxnId="{C5BEA40A-57D5-4121-92FD-D5D635959C5E}">
      <dgm:prSet/>
      <dgm:spPr/>
      <dgm:t>
        <a:bodyPr/>
        <a:lstStyle/>
        <a:p>
          <a:endParaRPr lang="pl-PL"/>
        </a:p>
      </dgm:t>
    </dgm:pt>
    <dgm:pt modelId="{F7F3C5BD-988E-4647-AE19-3066B13EEA5A}" type="pres">
      <dgm:prSet presAssocID="{C5E7001C-7E35-449C-A52E-0F399DD231FD}" presName="diagram" presStyleCnt="0">
        <dgm:presLayoutVars>
          <dgm:dir/>
          <dgm:resizeHandles val="exact"/>
        </dgm:presLayoutVars>
      </dgm:prSet>
      <dgm:spPr/>
    </dgm:pt>
    <dgm:pt modelId="{36B393A5-FD1D-4241-B248-932D90B23BC5}" type="pres">
      <dgm:prSet presAssocID="{254F4374-263D-4FDB-8F97-A671E4D0BB7E}" presName="node" presStyleLbl="node1" presStyleIdx="0" presStyleCnt="11">
        <dgm:presLayoutVars>
          <dgm:bulletEnabled val="1"/>
        </dgm:presLayoutVars>
      </dgm:prSet>
      <dgm:spPr/>
    </dgm:pt>
    <dgm:pt modelId="{2D42B31D-FB6A-494F-8723-64135E085BE7}" type="pres">
      <dgm:prSet presAssocID="{BCC0BCDB-3478-4B39-90BB-AF41E19D42B8}" presName="sibTrans" presStyleCnt="0"/>
      <dgm:spPr/>
    </dgm:pt>
    <dgm:pt modelId="{ACCE2538-F940-4FC4-802B-EBCEC3B578D8}" type="pres">
      <dgm:prSet presAssocID="{AC388548-4893-4200-9323-17428109E56D}" presName="node" presStyleLbl="node1" presStyleIdx="1" presStyleCnt="11">
        <dgm:presLayoutVars>
          <dgm:bulletEnabled val="1"/>
        </dgm:presLayoutVars>
      </dgm:prSet>
      <dgm:spPr/>
    </dgm:pt>
    <dgm:pt modelId="{3C7A2E40-3567-4883-8C5C-2B6BF2FAAC09}" type="pres">
      <dgm:prSet presAssocID="{93E69441-5DC0-4A03-9382-98A3CFD52144}" presName="sibTrans" presStyleCnt="0"/>
      <dgm:spPr/>
    </dgm:pt>
    <dgm:pt modelId="{7BE23BDF-BF7D-47AE-AA71-07DAC9858A1B}" type="pres">
      <dgm:prSet presAssocID="{236B4595-5ECD-4986-B639-FB78AF978302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7C8C5C-9065-45E9-A035-136032A2D552}" type="pres">
      <dgm:prSet presAssocID="{773FDCB2-BEEC-49B2-962D-9976419B41E4}" presName="sibTrans" presStyleCnt="0"/>
      <dgm:spPr/>
    </dgm:pt>
    <dgm:pt modelId="{8CE9A7F7-ECFE-48AB-9A6E-FF53E120C18A}" type="pres">
      <dgm:prSet presAssocID="{78C046CD-BE29-42F0-B6AC-15BA27B3BB27}" presName="node" presStyleLbl="node1" presStyleIdx="3" presStyleCnt="11">
        <dgm:presLayoutVars>
          <dgm:bulletEnabled val="1"/>
        </dgm:presLayoutVars>
      </dgm:prSet>
      <dgm:spPr/>
    </dgm:pt>
    <dgm:pt modelId="{522DCF2F-2000-4CB9-BF1B-48783156BB2B}" type="pres">
      <dgm:prSet presAssocID="{53CD015C-CD33-4F12-923F-3E0F947FA0A4}" presName="sibTrans" presStyleCnt="0"/>
      <dgm:spPr/>
    </dgm:pt>
    <dgm:pt modelId="{91408AA9-FD8C-424D-9D5F-5423A0E67B23}" type="pres">
      <dgm:prSet presAssocID="{F13BF9EB-1A5C-4153-A0CA-895291C2B002}" presName="node" presStyleLbl="node1" presStyleIdx="4" presStyleCnt="11">
        <dgm:presLayoutVars>
          <dgm:bulletEnabled val="1"/>
        </dgm:presLayoutVars>
      </dgm:prSet>
      <dgm:spPr/>
    </dgm:pt>
    <dgm:pt modelId="{70EFC47F-80EC-4D29-B173-86DA2FE3720C}" type="pres">
      <dgm:prSet presAssocID="{C0CC0B5C-521F-4358-8557-5D39399F16BB}" presName="sibTrans" presStyleCnt="0"/>
      <dgm:spPr/>
    </dgm:pt>
    <dgm:pt modelId="{24D7F8A3-D478-44AD-9178-466B932D9603}" type="pres">
      <dgm:prSet presAssocID="{D75CA3B9-889B-4E85-A5E0-E3672D163274}" presName="node" presStyleLbl="node1" presStyleIdx="5" presStyleCnt="11">
        <dgm:presLayoutVars>
          <dgm:bulletEnabled val="1"/>
        </dgm:presLayoutVars>
      </dgm:prSet>
      <dgm:spPr/>
    </dgm:pt>
    <dgm:pt modelId="{ADC9E9E1-1471-4C8C-B0FA-977AC9299882}" type="pres">
      <dgm:prSet presAssocID="{E4C116E3-5885-44E7-8976-2FA978F25FD7}" presName="sibTrans" presStyleCnt="0"/>
      <dgm:spPr/>
    </dgm:pt>
    <dgm:pt modelId="{F9F80890-D4B8-4F25-9BD3-5768B2D2ABC4}" type="pres">
      <dgm:prSet presAssocID="{4B491452-06DF-4A44-998D-884AEDC61F44}" presName="node" presStyleLbl="node1" presStyleIdx="6" presStyleCnt="11">
        <dgm:presLayoutVars>
          <dgm:bulletEnabled val="1"/>
        </dgm:presLayoutVars>
      </dgm:prSet>
      <dgm:spPr/>
    </dgm:pt>
    <dgm:pt modelId="{3CD0B644-92D2-4831-AF31-826D2DB6923D}" type="pres">
      <dgm:prSet presAssocID="{76680FD2-E2D0-4F16-9D3D-8FB9F68250A1}" presName="sibTrans" presStyleCnt="0"/>
      <dgm:spPr/>
    </dgm:pt>
    <dgm:pt modelId="{BCEAAD1C-7A29-4A90-A144-CD157EDBE1F5}" type="pres">
      <dgm:prSet presAssocID="{4B9E7BF0-1042-4488-AAAE-D009A7A784E8}" presName="node" presStyleLbl="node1" presStyleIdx="7" presStyleCnt="11">
        <dgm:presLayoutVars>
          <dgm:bulletEnabled val="1"/>
        </dgm:presLayoutVars>
      </dgm:prSet>
      <dgm:spPr/>
    </dgm:pt>
    <dgm:pt modelId="{173CFA4F-93D2-428D-B4E3-FA47C0AAC092}" type="pres">
      <dgm:prSet presAssocID="{348783B0-D4D9-4155-A593-CC991636FCB2}" presName="sibTrans" presStyleCnt="0"/>
      <dgm:spPr/>
    </dgm:pt>
    <dgm:pt modelId="{A80DFF9B-60E2-43A4-BFD5-BC63A2E5726A}" type="pres">
      <dgm:prSet presAssocID="{4D253FE8-AB26-49DA-9BBD-D705FD8D120F}" presName="node" presStyleLbl="node1" presStyleIdx="8" presStyleCnt="11">
        <dgm:presLayoutVars>
          <dgm:bulletEnabled val="1"/>
        </dgm:presLayoutVars>
      </dgm:prSet>
      <dgm:spPr/>
    </dgm:pt>
    <dgm:pt modelId="{4C8011BD-F81E-4BCD-8824-C77E86FC7E4F}" type="pres">
      <dgm:prSet presAssocID="{1DDD501A-580E-4A5D-9FD3-68A64B811C9C}" presName="sibTrans" presStyleCnt="0"/>
      <dgm:spPr/>
    </dgm:pt>
    <dgm:pt modelId="{AC89AB74-9AE3-4345-B256-F7B329B4B40D}" type="pres">
      <dgm:prSet presAssocID="{F57B39BC-C998-4E9C-9267-F59F0421C50A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DF59D2-5080-4F1A-845D-5B59A0697BC7}" type="pres">
      <dgm:prSet presAssocID="{116AA1FD-6A8A-4756-96F6-60758448A7E9}" presName="sibTrans" presStyleCnt="0"/>
      <dgm:spPr/>
    </dgm:pt>
    <dgm:pt modelId="{FE0E7651-164E-4334-9AB3-7E38B3D07E9A}" type="pres">
      <dgm:prSet presAssocID="{C82397FC-440C-4681-8187-AB18E15375BF}" presName="node" presStyleLbl="node1" presStyleIdx="10" presStyleCnt="11">
        <dgm:presLayoutVars>
          <dgm:bulletEnabled val="1"/>
        </dgm:presLayoutVars>
      </dgm:prSet>
      <dgm:spPr/>
    </dgm:pt>
  </dgm:ptLst>
  <dgm:cxnLst>
    <dgm:cxn modelId="{36C0310A-BE74-4E5C-96F4-E3FB68D25A96}" srcId="{C5E7001C-7E35-449C-A52E-0F399DD231FD}" destId="{4B9E7BF0-1042-4488-AAAE-D009A7A784E8}" srcOrd="7" destOrd="0" parTransId="{6846829A-D4A8-469A-AC69-68AD4D9EBDC8}" sibTransId="{348783B0-D4D9-4155-A593-CC991636FCB2}"/>
    <dgm:cxn modelId="{3C69901F-A66C-4817-87A2-395D3B395968}" srcId="{C5E7001C-7E35-449C-A52E-0F399DD231FD}" destId="{78C046CD-BE29-42F0-B6AC-15BA27B3BB27}" srcOrd="3" destOrd="0" parTransId="{4AC9B7A7-3E55-4A0D-8E5F-81EEEDEC21DE}" sibTransId="{53CD015C-CD33-4F12-923F-3E0F947FA0A4}"/>
    <dgm:cxn modelId="{990C4B11-7978-479D-9236-A826B31242B3}" srcId="{C5E7001C-7E35-449C-A52E-0F399DD231FD}" destId="{254F4374-263D-4FDB-8F97-A671E4D0BB7E}" srcOrd="0" destOrd="0" parTransId="{C026280F-735B-4574-8702-2DA2B858B71C}" sibTransId="{BCC0BCDB-3478-4B39-90BB-AF41E19D42B8}"/>
    <dgm:cxn modelId="{11504624-385E-46A2-B53C-D9D20B02B984}" srcId="{C5E7001C-7E35-449C-A52E-0F399DD231FD}" destId="{F57B39BC-C998-4E9C-9267-F59F0421C50A}" srcOrd="9" destOrd="0" parTransId="{88E68F65-CBC5-40CA-AD8D-98B4CF46181C}" sibTransId="{116AA1FD-6A8A-4756-96F6-60758448A7E9}"/>
    <dgm:cxn modelId="{6B7E8FCF-EDFD-4519-A912-9EDD7A3EE2F2}" type="presOf" srcId="{F57B39BC-C998-4E9C-9267-F59F0421C50A}" destId="{AC89AB74-9AE3-4345-B256-F7B329B4B40D}" srcOrd="0" destOrd="0" presId="urn:microsoft.com/office/officeart/2005/8/layout/default"/>
    <dgm:cxn modelId="{BD2FE556-CEA1-4A66-89DA-911F675BE0EB}" type="presOf" srcId="{D75CA3B9-889B-4E85-A5E0-E3672D163274}" destId="{24D7F8A3-D478-44AD-9178-466B932D9603}" srcOrd="0" destOrd="0" presId="urn:microsoft.com/office/officeart/2005/8/layout/default"/>
    <dgm:cxn modelId="{C79B70ED-4F64-4C7E-896C-D7FE7D07F1D6}" srcId="{C5E7001C-7E35-449C-A52E-0F399DD231FD}" destId="{D75CA3B9-889B-4E85-A5E0-E3672D163274}" srcOrd="5" destOrd="0" parTransId="{B6B40B44-5A67-4B2D-865D-BE64FC59198E}" sibTransId="{E4C116E3-5885-44E7-8976-2FA978F25FD7}"/>
    <dgm:cxn modelId="{19A5544C-4D8F-496B-B5EE-CBC9715AE2B3}" type="presOf" srcId="{254F4374-263D-4FDB-8F97-A671E4D0BB7E}" destId="{36B393A5-FD1D-4241-B248-932D90B23BC5}" srcOrd="0" destOrd="0" presId="urn:microsoft.com/office/officeart/2005/8/layout/default"/>
    <dgm:cxn modelId="{157D78E7-F2F2-40CF-BF26-BA59FB7296C7}" srcId="{C5E7001C-7E35-449C-A52E-0F399DD231FD}" destId="{236B4595-5ECD-4986-B639-FB78AF978302}" srcOrd="2" destOrd="0" parTransId="{3B224C8B-939A-406D-9C75-7172A85B88B5}" sibTransId="{773FDCB2-BEEC-49B2-962D-9976419B41E4}"/>
    <dgm:cxn modelId="{45053CAE-1F15-4EB1-BD90-0941AADDEF46}" type="presOf" srcId="{F13BF9EB-1A5C-4153-A0CA-895291C2B002}" destId="{91408AA9-FD8C-424D-9D5F-5423A0E67B23}" srcOrd="0" destOrd="0" presId="urn:microsoft.com/office/officeart/2005/8/layout/default"/>
    <dgm:cxn modelId="{C5BEA40A-57D5-4121-92FD-D5D635959C5E}" srcId="{C5E7001C-7E35-449C-A52E-0F399DD231FD}" destId="{C82397FC-440C-4681-8187-AB18E15375BF}" srcOrd="10" destOrd="0" parTransId="{91390784-F3E3-486F-AFFD-B2905611C0B8}" sibTransId="{2344BAC4-62A8-44BA-9EAE-920899A90F81}"/>
    <dgm:cxn modelId="{E13F21D8-D4A8-43AB-A8CE-C0974A49455B}" srcId="{C5E7001C-7E35-449C-A52E-0F399DD231FD}" destId="{AC388548-4893-4200-9323-17428109E56D}" srcOrd="1" destOrd="0" parTransId="{103009D8-0A66-433F-B590-5B8A9D0DDAE4}" sibTransId="{93E69441-5DC0-4A03-9382-98A3CFD52144}"/>
    <dgm:cxn modelId="{5010E654-6EF9-422D-BB70-E07D059668BB}" type="presOf" srcId="{4B9E7BF0-1042-4488-AAAE-D009A7A784E8}" destId="{BCEAAD1C-7A29-4A90-A144-CD157EDBE1F5}" srcOrd="0" destOrd="0" presId="urn:microsoft.com/office/officeart/2005/8/layout/default"/>
    <dgm:cxn modelId="{5A3A6A66-3223-44DC-A284-3D3EE372E2D5}" type="presOf" srcId="{4D253FE8-AB26-49DA-9BBD-D705FD8D120F}" destId="{A80DFF9B-60E2-43A4-BFD5-BC63A2E5726A}" srcOrd="0" destOrd="0" presId="urn:microsoft.com/office/officeart/2005/8/layout/default"/>
    <dgm:cxn modelId="{EDBCE67F-32A3-4317-B460-DB45AEF408C7}" srcId="{C5E7001C-7E35-449C-A52E-0F399DD231FD}" destId="{4D253FE8-AB26-49DA-9BBD-D705FD8D120F}" srcOrd="8" destOrd="0" parTransId="{17D07944-CC8C-41B3-9F13-D0BA6D5506DA}" sibTransId="{1DDD501A-580E-4A5D-9FD3-68A64B811C9C}"/>
    <dgm:cxn modelId="{B0D19D46-C101-4B05-A014-62A1FB9FC8B7}" type="presOf" srcId="{78C046CD-BE29-42F0-B6AC-15BA27B3BB27}" destId="{8CE9A7F7-ECFE-48AB-9A6E-FF53E120C18A}" srcOrd="0" destOrd="0" presId="urn:microsoft.com/office/officeart/2005/8/layout/default"/>
    <dgm:cxn modelId="{7456D93F-58D2-45DB-B1BF-166449FCAC79}" type="presOf" srcId="{C5E7001C-7E35-449C-A52E-0F399DD231FD}" destId="{F7F3C5BD-988E-4647-AE19-3066B13EEA5A}" srcOrd="0" destOrd="0" presId="urn:microsoft.com/office/officeart/2005/8/layout/default"/>
    <dgm:cxn modelId="{31FF9ABD-BD98-4EC0-86BA-79549E50B156}" srcId="{C5E7001C-7E35-449C-A52E-0F399DD231FD}" destId="{F13BF9EB-1A5C-4153-A0CA-895291C2B002}" srcOrd="4" destOrd="0" parTransId="{C5568D47-7347-412A-A9DC-9327AB2BF853}" sibTransId="{C0CC0B5C-521F-4358-8557-5D39399F16BB}"/>
    <dgm:cxn modelId="{0CF04EBB-D201-4F06-AEFC-C40D3169C56D}" type="presOf" srcId="{4B491452-06DF-4A44-998D-884AEDC61F44}" destId="{F9F80890-D4B8-4F25-9BD3-5768B2D2ABC4}" srcOrd="0" destOrd="0" presId="urn:microsoft.com/office/officeart/2005/8/layout/default"/>
    <dgm:cxn modelId="{795FE822-A4BE-430D-8FEC-A506905549F1}" srcId="{C5E7001C-7E35-449C-A52E-0F399DD231FD}" destId="{4B491452-06DF-4A44-998D-884AEDC61F44}" srcOrd="6" destOrd="0" parTransId="{0ADC9B37-9C10-49C1-8B5C-345C4DAA178A}" sibTransId="{76680FD2-E2D0-4F16-9D3D-8FB9F68250A1}"/>
    <dgm:cxn modelId="{976A63DB-1C16-4BAC-8EDB-EC5131485830}" type="presOf" srcId="{C82397FC-440C-4681-8187-AB18E15375BF}" destId="{FE0E7651-164E-4334-9AB3-7E38B3D07E9A}" srcOrd="0" destOrd="0" presId="urn:microsoft.com/office/officeart/2005/8/layout/default"/>
    <dgm:cxn modelId="{0F6AC2BD-45FB-4F67-A4B2-11EFA53D7F7F}" type="presOf" srcId="{AC388548-4893-4200-9323-17428109E56D}" destId="{ACCE2538-F940-4FC4-802B-EBCEC3B578D8}" srcOrd="0" destOrd="0" presId="urn:microsoft.com/office/officeart/2005/8/layout/default"/>
    <dgm:cxn modelId="{609AC38A-38C9-4313-9C53-BDCE16AC59B5}" type="presOf" srcId="{236B4595-5ECD-4986-B639-FB78AF978302}" destId="{7BE23BDF-BF7D-47AE-AA71-07DAC9858A1B}" srcOrd="0" destOrd="0" presId="urn:microsoft.com/office/officeart/2005/8/layout/default"/>
    <dgm:cxn modelId="{E0E70649-1B8E-4DBD-A56A-3CF0C40B3AA6}" type="presParOf" srcId="{F7F3C5BD-988E-4647-AE19-3066B13EEA5A}" destId="{36B393A5-FD1D-4241-B248-932D90B23BC5}" srcOrd="0" destOrd="0" presId="urn:microsoft.com/office/officeart/2005/8/layout/default"/>
    <dgm:cxn modelId="{8BF94644-722C-4846-9B71-485D0135881B}" type="presParOf" srcId="{F7F3C5BD-988E-4647-AE19-3066B13EEA5A}" destId="{2D42B31D-FB6A-494F-8723-64135E085BE7}" srcOrd="1" destOrd="0" presId="urn:microsoft.com/office/officeart/2005/8/layout/default"/>
    <dgm:cxn modelId="{45F10051-6474-492C-8960-1398031466BC}" type="presParOf" srcId="{F7F3C5BD-988E-4647-AE19-3066B13EEA5A}" destId="{ACCE2538-F940-4FC4-802B-EBCEC3B578D8}" srcOrd="2" destOrd="0" presId="urn:microsoft.com/office/officeart/2005/8/layout/default"/>
    <dgm:cxn modelId="{86F29A65-C61E-40FF-BB0E-BEB4F0BD67F8}" type="presParOf" srcId="{F7F3C5BD-988E-4647-AE19-3066B13EEA5A}" destId="{3C7A2E40-3567-4883-8C5C-2B6BF2FAAC09}" srcOrd="3" destOrd="0" presId="urn:microsoft.com/office/officeart/2005/8/layout/default"/>
    <dgm:cxn modelId="{4BA01D34-192C-471A-B208-631A36C527AD}" type="presParOf" srcId="{F7F3C5BD-988E-4647-AE19-3066B13EEA5A}" destId="{7BE23BDF-BF7D-47AE-AA71-07DAC9858A1B}" srcOrd="4" destOrd="0" presId="urn:microsoft.com/office/officeart/2005/8/layout/default"/>
    <dgm:cxn modelId="{BBB961B0-7175-400E-B15D-1334E0C1222A}" type="presParOf" srcId="{F7F3C5BD-988E-4647-AE19-3066B13EEA5A}" destId="{657C8C5C-9065-45E9-A035-136032A2D552}" srcOrd="5" destOrd="0" presId="urn:microsoft.com/office/officeart/2005/8/layout/default"/>
    <dgm:cxn modelId="{A02FBBE1-AA69-49A2-B1AA-1C7EF6EA287E}" type="presParOf" srcId="{F7F3C5BD-988E-4647-AE19-3066B13EEA5A}" destId="{8CE9A7F7-ECFE-48AB-9A6E-FF53E120C18A}" srcOrd="6" destOrd="0" presId="urn:microsoft.com/office/officeart/2005/8/layout/default"/>
    <dgm:cxn modelId="{07CBE7D5-0243-411C-95B7-7E5E4867316C}" type="presParOf" srcId="{F7F3C5BD-988E-4647-AE19-3066B13EEA5A}" destId="{522DCF2F-2000-4CB9-BF1B-48783156BB2B}" srcOrd="7" destOrd="0" presId="urn:microsoft.com/office/officeart/2005/8/layout/default"/>
    <dgm:cxn modelId="{2F57890C-FD1C-44A8-9B2D-DBE4E86BDD70}" type="presParOf" srcId="{F7F3C5BD-988E-4647-AE19-3066B13EEA5A}" destId="{91408AA9-FD8C-424D-9D5F-5423A0E67B23}" srcOrd="8" destOrd="0" presId="urn:microsoft.com/office/officeart/2005/8/layout/default"/>
    <dgm:cxn modelId="{E19FEA5A-C2DD-4713-98CC-527DEAD09D74}" type="presParOf" srcId="{F7F3C5BD-988E-4647-AE19-3066B13EEA5A}" destId="{70EFC47F-80EC-4D29-B173-86DA2FE3720C}" srcOrd="9" destOrd="0" presId="urn:microsoft.com/office/officeart/2005/8/layout/default"/>
    <dgm:cxn modelId="{CFA7D158-6F51-4839-AA2D-D5B6A5361CD9}" type="presParOf" srcId="{F7F3C5BD-988E-4647-AE19-3066B13EEA5A}" destId="{24D7F8A3-D478-44AD-9178-466B932D9603}" srcOrd="10" destOrd="0" presId="urn:microsoft.com/office/officeart/2005/8/layout/default"/>
    <dgm:cxn modelId="{2E3A7FE0-F1FE-4070-B388-E0C7A6300E19}" type="presParOf" srcId="{F7F3C5BD-988E-4647-AE19-3066B13EEA5A}" destId="{ADC9E9E1-1471-4C8C-B0FA-977AC9299882}" srcOrd="11" destOrd="0" presId="urn:microsoft.com/office/officeart/2005/8/layout/default"/>
    <dgm:cxn modelId="{1D3B23D0-EA5D-4705-88BE-7767B753B57E}" type="presParOf" srcId="{F7F3C5BD-988E-4647-AE19-3066B13EEA5A}" destId="{F9F80890-D4B8-4F25-9BD3-5768B2D2ABC4}" srcOrd="12" destOrd="0" presId="urn:microsoft.com/office/officeart/2005/8/layout/default"/>
    <dgm:cxn modelId="{50A55B9C-77BC-4996-A54F-7ACC51A7711F}" type="presParOf" srcId="{F7F3C5BD-988E-4647-AE19-3066B13EEA5A}" destId="{3CD0B644-92D2-4831-AF31-826D2DB6923D}" srcOrd="13" destOrd="0" presId="urn:microsoft.com/office/officeart/2005/8/layout/default"/>
    <dgm:cxn modelId="{C1AF5E2C-6ACA-4F83-8489-2FF0213FAA8D}" type="presParOf" srcId="{F7F3C5BD-988E-4647-AE19-3066B13EEA5A}" destId="{BCEAAD1C-7A29-4A90-A144-CD157EDBE1F5}" srcOrd="14" destOrd="0" presId="urn:microsoft.com/office/officeart/2005/8/layout/default"/>
    <dgm:cxn modelId="{F893FDF1-316E-4958-B54B-F1CFB6790121}" type="presParOf" srcId="{F7F3C5BD-988E-4647-AE19-3066B13EEA5A}" destId="{173CFA4F-93D2-428D-B4E3-FA47C0AAC092}" srcOrd="15" destOrd="0" presId="urn:microsoft.com/office/officeart/2005/8/layout/default"/>
    <dgm:cxn modelId="{1F04C3B2-856C-43E1-821D-574A27BAA005}" type="presParOf" srcId="{F7F3C5BD-988E-4647-AE19-3066B13EEA5A}" destId="{A80DFF9B-60E2-43A4-BFD5-BC63A2E5726A}" srcOrd="16" destOrd="0" presId="urn:microsoft.com/office/officeart/2005/8/layout/default"/>
    <dgm:cxn modelId="{24E85053-EFD0-4791-851B-12C5BE0C7469}" type="presParOf" srcId="{F7F3C5BD-988E-4647-AE19-3066B13EEA5A}" destId="{4C8011BD-F81E-4BCD-8824-C77E86FC7E4F}" srcOrd="17" destOrd="0" presId="urn:microsoft.com/office/officeart/2005/8/layout/default"/>
    <dgm:cxn modelId="{65E67A63-31B1-4E45-AC1A-2A2F43CD94EF}" type="presParOf" srcId="{F7F3C5BD-988E-4647-AE19-3066B13EEA5A}" destId="{AC89AB74-9AE3-4345-B256-F7B329B4B40D}" srcOrd="18" destOrd="0" presId="urn:microsoft.com/office/officeart/2005/8/layout/default"/>
    <dgm:cxn modelId="{AF043868-DC25-41B1-AFDE-E6F5103F6E6A}" type="presParOf" srcId="{F7F3C5BD-988E-4647-AE19-3066B13EEA5A}" destId="{65DF59D2-5080-4F1A-845D-5B59A0697BC7}" srcOrd="19" destOrd="0" presId="urn:microsoft.com/office/officeart/2005/8/layout/default"/>
    <dgm:cxn modelId="{F73BF983-1CCC-4CC5-8988-E5A5BD2767E0}" type="presParOf" srcId="{F7F3C5BD-988E-4647-AE19-3066B13EEA5A}" destId="{FE0E7651-164E-4334-9AB3-7E38B3D07E9A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886E56-1499-42C0-A15E-2957A761A433}" type="doc">
      <dgm:prSet loTypeId="urn:diagrams.loki3.com/VaryingWidthList+Icon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E2A2A788-EAD7-4B53-8D0A-CC921468D56E}">
      <dgm:prSet phldrT="[Tekst]"/>
      <dgm:spPr/>
      <dgm:t>
        <a:bodyPr/>
        <a:lstStyle/>
        <a:p>
          <a:r>
            <a:rPr lang="pl-PL" dirty="0" smtClean="0"/>
            <a:t>Niezależność</a:t>
          </a:r>
          <a:endParaRPr lang="pl-PL" dirty="0"/>
        </a:p>
      </dgm:t>
    </dgm:pt>
    <dgm:pt modelId="{50203842-B0A2-4611-BBD6-B4F7B2C5A535}" type="parTrans" cxnId="{147FCC9B-5119-4906-BE5C-139519EED87B}">
      <dgm:prSet/>
      <dgm:spPr/>
      <dgm:t>
        <a:bodyPr/>
        <a:lstStyle/>
        <a:p>
          <a:endParaRPr lang="pl-PL"/>
        </a:p>
      </dgm:t>
    </dgm:pt>
    <dgm:pt modelId="{987331B4-ED58-4F6C-A678-27AF5824E5C4}" type="sibTrans" cxnId="{147FCC9B-5119-4906-BE5C-139519EED87B}">
      <dgm:prSet/>
      <dgm:spPr/>
      <dgm:t>
        <a:bodyPr/>
        <a:lstStyle/>
        <a:p>
          <a:endParaRPr lang="pl-PL"/>
        </a:p>
      </dgm:t>
    </dgm:pt>
    <dgm:pt modelId="{31E0D057-8118-42C0-8E1D-AF21F4F8C9BF}">
      <dgm:prSet phldrT="[Tekst]"/>
      <dgm:spPr/>
      <dgm:t>
        <a:bodyPr/>
        <a:lstStyle/>
        <a:p>
          <a:r>
            <a:rPr lang="pl-PL" dirty="0" smtClean="0"/>
            <a:t>Aktywność</a:t>
          </a:r>
          <a:endParaRPr lang="pl-PL" dirty="0"/>
        </a:p>
      </dgm:t>
    </dgm:pt>
    <dgm:pt modelId="{4C283C66-CADD-4585-925B-5959C4067EEC}" type="parTrans" cxnId="{2C79142A-42DB-463B-94B8-2166E53323F5}">
      <dgm:prSet/>
      <dgm:spPr/>
      <dgm:t>
        <a:bodyPr/>
        <a:lstStyle/>
        <a:p>
          <a:endParaRPr lang="pl-PL"/>
        </a:p>
      </dgm:t>
    </dgm:pt>
    <dgm:pt modelId="{E386F8AC-6A92-4C01-82A6-654C82D0A41E}" type="sibTrans" cxnId="{2C79142A-42DB-463B-94B8-2166E53323F5}">
      <dgm:prSet/>
      <dgm:spPr/>
      <dgm:t>
        <a:bodyPr/>
        <a:lstStyle/>
        <a:p>
          <a:endParaRPr lang="pl-PL"/>
        </a:p>
      </dgm:t>
    </dgm:pt>
    <dgm:pt modelId="{76A980B1-4038-44B5-85FB-D3A2F5000586}">
      <dgm:prSet phldrT="[Tekst]"/>
      <dgm:spPr/>
      <dgm:t>
        <a:bodyPr/>
        <a:lstStyle/>
        <a:p>
          <a:r>
            <a:rPr lang="pl-PL" dirty="0" smtClean="0"/>
            <a:t>Inicjatywność</a:t>
          </a:r>
          <a:endParaRPr lang="pl-PL" dirty="0"/>
        </a:p>
      </dgm:t>
    </dgm:pt>
    <dgm:pt modelId="{7602017F-6D08-4012-9CC3-06199F237D2B}" type="parTrans" cxnId="{65D54CBA-83BB-4119-9B4B-379F3613C0E8}">
      <dgm:prSet/>
      <dgm:spPr/>
      <dgm:t>
        <a:bodyPr/>
        <a:lstStyle/>
        <a:p>
          <a:endParaRPr lang="pl-PL"/>
        </a:p>
      </dgm:t>
    </dgm:pt>
    <dgm:pt modelId="{28670D8F-0FE2-42D5-BB2C-3E13902ABC62}" type="sibTrans" cxnId="{65D54CBA-83BB-4119-9B4B-379F3613C0E8}">
      <dgm:prSet/>
      <dgm:spPr/>
      <dgm:t>
        <a:bodyPr/>
        <a:lstStyle/>
        <a:p>
          <a:endParaRPr lang="pl-PL"/>
        </a:p>
      </dgm:t>
    </dgm:pt>
    <dgm:pt modelId="{065AACBE-91E4-4442-BDF4-E408203CE1B2}">
      <dgm:prSet phldrT="[Tekst]"/>
      <dgm:spPr/>
      <dgm:t>
        <a:bodyPr/>
        <a:lstStyle/>
        <a:p>
          <a:r>
            <a:rPr lang="pl-PL" dirty="0" smtClean="0"/>
            <a:t>Odpowiedzialność</a:t>
          </a:r>
          <a:endParaRPr lang="pl-PL" dirty="0"/>
        </a:p>
      </dgm:t>
    </dgm:pt>
    <dgm:pt modelId="{12CFFDEE-D391-47EB-AFE6-2CCECCF4E547}" type="parTrans" cxnId="{0F9800B6-EE5F-42A7-9CD1-A30CF6799BE4}">
      <dgm:prSet/>
      <dgm:spPr/>
      <dgm:t>
        <a:bodyPr/>
        <a:lstStyle/>
        <a:p>
          <a:endParaRPr lang="pl-PL"/>
        </a:p>
      </dgm:t>
    </dgm:pt>
    <dgm:pt modelId="{E1CBC5F9-EDE4-40D3-BDC0-C2D6B94D07FB}" type="sibTrans" cxnId="{0F9800B6-EE5F-42A7-9CD1-A30CF6799BE4}">
      <dgm:prSet/>
      <dgm:spPr/>
      <dgm:t>
        <a:bodyPr/>
        <a:lstStyle/>
        <a:p>
          <a:endParaRPr lang="pl-PL"/>
        </a:p>
      </dgm:t>
    </dgm:pt>
    <dgm:pt modelId="{AC923172-69EE-4334-9F9B-DCB86D3CE3D7}">
      <dgm:prSet phldrT="[Tekst]"/>
      <dgm:spPr/>
      <dgm:t>
        <a:bodyPr/>
        <a:lstStyle/>
        <a:p>
          <a:r>
            <a:rPr lang="pl-PL" dirty="0" smtClean="0"/>
            <a:t>Zdyscyplinowanie</a:t>
          </a:r>
          <a:endParaRPr lang="pl-PL" dirty="0"/>
        </a:p>
      </dgm:t>
    </dgm:pt>
    <dgm:pt modelId="{FD760131-EF3C-4ACE-B529-481B75C9F544}" type="parTrans" cxnId="{BA2CEB81-7131-425A-B51C-EDD95C0CAA45}">
      <dgm:prSet/>
      <dgm:spPr/>
      <dgm:t>
        <a:bodyPr/>
        <a:lstStyle/>
        <a:p>
          <a:endParaRPr lang="pl-PL"/>
        </a:p>
      </dgm:t>
    </dgm:pt>
    <dgm:pt modelId="{64552FC1-591A-42E1-8099-969FD8035A71}" type="sibTrans" cxnId="{BA2CEB81-7131-425A-B51C-EDD95C0CAA45}">
      <dgm:prSet/>
      <dgm:spPr/>
      <dgm:t>
        <a:bodyPr/>
        <a:lstStyle/>
        <a:p>
          <a:endParaRPr lang="pl-PL"/>
        </a:p>
      </dgm:t>
    </dgm:pt>
    <dgm:pt modelId="{4E9E366D-4DF9-4753-BAAC-6B8F51C5DF77}">
      <dgm:prSet phldrT="[Tekst]"/>
      <dgm:spPr/>
      <dgm:t>
        <a:bodyPr/>
        <a:lstStyle/>
        <a:p>
          <a:r>
            <a:rPr lang="pl-PL" dirty="0" smtClean="0"/>
            <a:t>Systematyczność</a:t>
          </a:r>
          <a:endParaRPr lang="pl-PL" dirty="0"/>
        </a:p>
      </dgm:t>
    </dgm:pt>
    <dgm:pt modelId="{27A2471D-E64D-4E52-9C98-AE3F171C79B2}" type="parTrans" cxnId="{54ADCDC9-6391-4BD7-AEA4-CCC122E7984C}">
      <dgm:prSet/>
      <dgm:spPr/>
      <dgm:t>
        <a:bodyPr/>
        <a:lstStyle/>
        <a:p>
          <a:endParaRPr lang="pl-PL"/>
        </a:p>
      </dgm:t>
    </dgm:pt>
    <dgm:pt modelId="{3AB424FC-D231-4B3C-AAE3-0269CD86255A}" type="sibTrans" cxnId="{54ADCDC9-6391-4BD7-AEA4-CCC122E7984C}">
      <dgm:prSet/>
      <dgm:spPr/>
      <dgm:t>
        <a:bodyPr/>
        <a:lstStyle/>
        <a:p>
          <a:endParaRPr lang="pl-PL"/>
        </a:p>
      </dgm:t>
    </dgm:pt>
    <dgm:pt modelId="{498FD6CA-2484-4C05-AD8A-3119E768262B}">
      <dgm:prSet phldrT="[Tekst]"/>
      <dgm:spPr/>
      <dgm:t>
        <a:bodyPr/>
        <a:lstStyle/>
        <a:p>
          <a:r>
            <a:rPr lang="pl-PL" dirty="0" smtClean="0"/>
            <a:t>Samodzielność</a:t>
          </a:r>
          <a:endParaRPr lang="pl-PL" dirty="0"/>
        </a:p>
      </dgm:t>
    </dgm:pt>
    <dgm:pt modelId="{8C45EB43-1B1D-4C64-9AB7-3F9589F33BC9}" type="parTrans" cxnId="{8106A770-2AB6-4CA1-952F-B7F7727F44A2}">
      <dgm:prSet/>
      <dgm:spPr/>
      <dgm:t>
        <a:bodyPr/>
        <a:lstStyle/>
        <a:p>
          <a:endParaRPr lang="pl-PL"/>
        </a:p>
      </dgm:t>
    </dgm:pt>
    <dgm:pt modelId="{B4F47AD5-6453-4B81-8081-968EEE46A0D3}" type="sibTrans" cxnId="{8106A770-2AB6-4CA1-952F-B7F7727F44A2}">
      <dgm:prSet/>
      <dgm:spPr/>
      <dgm:t>
        <a:bodyPr/>
        <a:lstStyle/>
        <a:p>
          <a:endParaRPr lang="pl-PL"/>
        </a:p>
      </dgm:t>
    </dgm:pt>
    <dgm:pt modelId="{B260AE2A-7CC9-4BDD-8B84-FA7661D94481}">
      <dgm:prSet phldrT="[Tekst]"/>
      <dgm:spPr/>
      <dgm:t>
        <a:bodyPr/>
        <a:lstStyle/>
        <a:p>
          <a:r>
            <a:rPr lang="pl-PL" dirty="0" smtClean="0"/>
            <a:t>Umiejętność </a:t>
          </a:r>
          <a:r>
            <a:rPr lang="pl-PL" dirty="0" err="1" smtClean="0"/>
            <a:t>samodecydowania</a:t>
          </a:r>
          <a:endParaRPr lang="pl-PL" dirty="0"/>
        </a:p>
      </dgm:t>
    </dgm:pt>
    <dgm:pt modelId="{83D18762-F16B-4CBA-B714-D18E16ECDC9D}" type="parTrans" cxnId="{E07A7BB4-A6A1-49B0-882D-BBE1C4F7DEA5}">
      <dgm:prSet/>
      <dgm:spPr/>
      <dgm:t>
        <a:bodyPr/>
        <a:lstStyle/>
        <a:p>
          <a:endParaRPr lang="pl-PL"/>
        </a:p>
      </dgm:t>
    </dgm:pt>
    <dgm:pt modelId="{4C98600F-3398-44A5-B5F0-B15131BED05F}" type="sibTrans" cxnId="{E07A7BB4-A6A1-49B0-882D-BBE1C4F7DEA5}">
      <dgm:prSet/>
      <dgm:spPr/>
      <dgm:t>
        <a:bodyPr/>
        <a:lstStyle/>
        <a:p>
          <a:endParaRPr lang="pl-PL"/>
        </a:p>
      </dgm:t>
    </dgm:pt>
    <dgm:pt modelId="{1E09CF3E-791F-4268-A0F9-EA4A3B6FAB1B}">
      <dgm:prSet phldrT="[Tekst]"/>
      <dgm:spPr/>
      <dgm:t>
        <a:bodyPr/>
        <a:lstStyle/>
        <a:p>
          <a:r>
            <a:rPr lang="pl-PL" dirty="0" smtClean="0"/>
            <a:t>Pracowitość</a:t>
          </a:r>
          <a:endParaRPr lang="pl-PL" dirty="0"/>
        </a:p>
      </dgm:t>
    </dgm:pt>
    <dgm:pt modelId="{43AC06DF-53C7-4A7C-9B06-67F1824015DF}" type="parTrans" cxnId="{713F43B2-7E87-4268-BEAD-7E0C115FA4E9}">
      <dgm:prSet/>
      <dgm:spPr/>
      <dgm:t>
        <a:bodyPr/>
        <a:lstStyle/>
        <a:p>
          <a:endParaRPr lang="pl-PL"/>
        </a:p>
      </dgm:t>
    </dgm:pt>
    <dgm:pt modelId="{F7505A51-0FAF-480B-8222-2D355206A749}" type="sibTrans" cxnId="{713F43B2-7E87-4268-BEAD-7E0C115FA4E9}">
      <dgm:prSet/>
      <dgm:spPr/>
      <dgm:t>
        <a:bodyPr/>
        <a:lstStyle/>
        <a:p>
          <a:endParaRPr lang="pl-PL"/>
        </a:p>
      </dgm:t>
    </dgm:pt>
    <dgm:pt modelId="{ECEE6054-7319-42F4-A017-AD428E653F31}">
      <dgm:prSet phldrT="[Tekst]"/>
      <dgm:spPr/>
      <dgm:t>
        <a:bodyPr/>
        <a:lstStyle/>
        <a:p>
          <a:r>
            <a:rPr lang="pl-PL" dirty="0" smtClean="0"/>
            <a:t>Zdolność organizowania i wpływania na własny tok uczenia się</a:t>
          </a:r>
          <a:endParaRPr lang="pl-PL" dirty="0"/>
        </a:p>
      </dgm:t>
    </dgm:pt>
    <dgm:pt modelId="{1F522DAD-DC23-4BF3-BE1F-CCE1C2889E92}" type="parTrans" cxnId="{A2891995-3E98-4600-9278-2E88D585C023}">
      <dgm:prSet/>
      <dgm:spPr/>
      <dgm:t>
        <a:bodyPr/>
        <a:lstStyle/>
        <a:p>
          <a:endParaRPr lang="pl-PL"/>
        </a:p>
      </dgm:t>
    </dgm:pt>
    <dgm:pt modelId="{6910E7A4-3A02-44C1-AF69-A518D978355B}" type="sibTrans" cxnId="{A2891995-3E98-4600-9278-2E88D585C023}">
      <dgm:prSet/>
      <dgm:spPr/>
      <dgm:t>
        <a:bodyPr/>
        <a:lstStyle/>
        <a:p>
          <a:endParaRPr lang="pl-PL"/>
        </a:p>
      </dgm:t>
    </dgm:pt>
    <dgm:pt modelId="{6AF33D50-C8D1-48C1-B849-3B9448F98788}">
      <dgm:prSet phldrT="[Tekst]"/>
      <dgm:spPr/>
      <dgm:t>
        <a:bodyPr/>
        <a:lstStyle/>
        <a:p>
          <a:r>
            <a:rPr lang="pl-PL" dirty="0" smtClean="0"/>
            <a:t>Motywacja</a:t>
          </a:r>
          <a:endParaRPr lang="pl-PL" dirty="0"/>
        </a:p>
      </dgm:t>
    </dgm:pt>
    <dgm:pt modelId="{FFDABB1F-74A1-4725-BF18-6DD995FC21FA}" type="parTrans" cxnId="{595D4D64-6EBF-4F4F-BC36-D6702EB932BF}">
      <dgm:prSet/>
      <dgm:spPr/>
      <dgm:t>
        <a:bodyPr/>
        <a:lstStyle/>
        <a:p>
          <a:endParaRPr lang="pl-PL"/>
        </a:p>
      </dgm:t>
    </dgm:pt>
    <dgm:pt modelId="{5D21A398-476D-466B-BF3C-CD0BCDA0734F}" type="sibTrans" cxnId="{595D4D64-6EBF-4F4F-BC36-D6702EB932BF}">
      <dgm:prSet/>
      <dgm:spPr/>
      <dgm:t>
        <a:bodyPr/>
        <a:lstStyle/>
        <a:p>
          <a:endParaRPr lang="pl-PL"/>
        </a:p>
      </dgm:t>
    </dgm:pt>
    <dgm:pt modelId="{6DFE34D6-C47B-47D7-B83B-584BBAC27CFC}" type="pres">
      <dgm:prSet presAssocID="{D0886E56-1499-42C0-A15E-2957A761A433}" presName="Name0" presStyleCnt="0">
        <dgm:presLayoutVars>
          <dgm:resizeHandles/>
        </dgm:presLayoutVars>
      </dgm:prSet>
      <dgm:spPr/>
    </dgm:pt>
    <dgm:pt modelId="{6862C4E8-C064-487B-BD6D-EE2F54C08C6D}" type="pres">
      <dgm:prSet presAssocID="{E2A2A788-EAD7-4B53-8D0A-CC921468D56E}" presName="text" presStyleLbl="node1" presStyleIdx="0" presStyleCnt="11">
        <dgm:presLayoutVars>
          <dgm:bulletEnabled val="1"/>
        </dgm:presLayoutVars>
      </dgm:prSet>
      <dgm:spPr/>
    </dgm:pt>
    <dgm:pt modelId="{90B231BF-B141-4C38-BF00-E1F94F719137}" type="pres">
      <dgm:prSet presAssocID="{987331B4-ED58-4F6C-A678-27AF5824E5C4}" presName="space" presStyleCnt="0"/>
      <dgm:spPr/>
    </dgm:pt>
    <dgm:pt modelId="{B821B2A5-706D-4347-AD85-4E229626517B}" type="pres">
      <dgm:prSet presAssocID="{498FD6CA-2484-4C05-AD8A-3119E768262B}" presName="text" presStyleLbl="node1" presStyleIdx="1" presStyleCnt="11">
        <dgm:presLayoutVars>
          <dgm:bulletEnabled val="1"/>
        </dgm:presLayoutVars>
      </dgm:prSet>
      <dgm:spPr/>
    </dgm:pt>
    <dgm:pt modelId="{780A2880-9A4A-4BA3-884A-894B3AB474C5}" type="pres">
      <dgm:prSet presAssocID="{B4F47AD5-6453-4B81-8081-968EEE46A0D3}" presName="space" presStyleCnt="0"/>
      <dgm:spPr/>
    </dgm:pt>
    <dgm:pt modelId="{3E8A8AEA-38AA-4F2A-8813-9C0E8DBCAA6F}" type="pres">
      <dgm:prSet presAssocID="{B260AE2A-7CC9-4BDD-8B84-FA7661D94481}" presName="text" presStyleLbl="node1" presStyleIdx="2" presStyleCnt="11">
        <dgm:presLayoutVars>
          <dgm:bulletEnabled val="1"/>
        </dgm:presLayoutVars>
      </dgm:prSet>
      <dgm:spPr/>
    </dgm:pt>
    <dgm:pt modelId="{2500523A-3059-4B89-A661-00518AE6A9BF}" type="pres">
      <dgm:prSet presAssocID="{4C98600F-3398-44A5-B5F0-B15131BED05F}" presName="space" presStyleCnt="0"/>
      <dgm:spPr/>
    </dgm:pt>
    <dgm:pt modelId="{79F09015-454C-4AD9-BA73-96E444550F5C}" type="pres">
      <dgm:prSet presAssocID="{31E0D057-8118-42C0-8E1D-AF21F4F8C9BF}" presName="text" presStyleLbl="node1" presStyleIdx="3" presStyleCnt="11">
        <dgm:presLayoutVars>
          <dgm:bulletEnabled val="1"/>
        </dgm:presLayoutVars>
      </dgm:prSet>
      <dgm:spPr/>
    </dgm:pt>
    <dgm:pt modelId="{51240551-0557-4C13-9B39-6E6ABEA54D6F}" type="pres">
      <dgm:prSet presAssocID="{E386F8AC-6A92-4C01-82A6-654C82D0A41E}" presName="space" presStyleCnt="0"/>
      <dgm:spPr/>
    </dgm:pt>
    <dgm:pt modelId="{B5BA1659-611A-4EFB-82B7-AB5B15439EB7}" type="pres">
      <dgm:prSet presAssocID="{76A980B1-4038-44B5-85FB-D3A2F5000586}" presName="text" presStyleLbl="node1" presStyleIdx="4" presStyleCnt="11">
        <dgm:presLayoutVars>
          <dgm:bulletEnabled val="1"/>
        </dgm:presLayoutVars>
      </dgm:prSet>
      <dgm:spPr/>
    </dgm:pt>
    <dgm:pt modelId="{C7CF701B-AC03-4BCA-A153-D22B6C02B19C}" type="pres">
      <dgm:prSet presAssocID="{28670D8F-0FE2-42D5-BB2C-3E13902ABC62}" presName="space" presStyleCnt="0"/>
      <dgm:spPr/>
    </dgm:pt>
    <dgm:pt modelId="{4FC685EA-018F-497E-BFC0-FDEEBF9F8AAB}" type="pres">
      <dgm:prSet presAssocID="{065AACBE-91E4-4442-BDF4-E408203CE1B2}" presName="text" presStyleLbl="node1" presStyleIdx="5" presStyleCnt="11">
        <dgm:presLayoutVars>
          <dgm:bulletEnabled val="1"/>
        </dgm:presLayoutVars>
      </dgm:prSet>
      <dgm:spPr/>
    </dgm:pt>
    <dgm:pt modelId="{CFFC04AC-EEA4-4074-ADB3-EAD50F4A9761}" type="pres">
      <dgm:prSet presAssocID="{E1CBC5F9-EDE4-40D3-BDC0-C2D6B94D07FB}" presName="space" presStyleCnt="0"/>
      <dgm:spPr/>
    </dgm:pt>
    <dgm:pt modelId="{DD866092-4A38-4DE5-ACEE-C158F75DE67C}" type="pres">
      <dgm:prSet presAssocID="{AC923172-69EE-4334-9F9B-DCB86D3CE3D7}" presName="text" presStyleLbl="node1" presStyleIdx="6" presStyleCnt="11">
        <dgm:presLayoutVars>
          <dgm:bulletEnabled val="1"/>
        </dgm:presLayoutVars>
      </dgm:prSet>
      <dgm:spPr/>
    </dgm:pt>
    <dgm:pt modelId="{7EED7136-30E6-4951-A308-A864B09DED1C}" type="pres">
      <dgm:prSet presAssocID="{64552FC1-591A-42E1-8099-969FD8035A71}" presName="space" presStyleCnt="0"/>
      <dgm:spPr/>
    </dgm:pt>
    <dgm:pt modelId="{EA6E6C66-746F-4B2F-92BB-195C7E889A02}" type="pres">
      <dgm:prSet presAssocID="{4E9E366D-4DF9-4753-BAAC-6B8F51C5DF77}" presName="text" presStyleLbl="node1" presStyleIdx="7" presStyleCnt="11">
        <dgm:presLayoutVars>
          <dgm:bulletEnabled val="1"/>
        </dgm:presLayoutVars>
      </dgm:prSet>
      <dgm:spPr/>
    </dgm:pt>
    <dgm:pt modelId="{88DC4194-18A6-4604-89B8-260AD28F3963}" type="pres">
      <dgm:prSet presAssocID="{3AB424FC-D231-4B3C-AAE3-0269CD86255A}" presName="space" presStyleCnt="0"/>
      <dgm:spPr/>
    </dgm:pt>
    <dgm:pt modelId="{46F08187-A243-4206-9492-AA2F61981F0D}" type="pres">
      <dgm:prSet presAssocID="{1E09CF3E-791F-4268-A0F9-EA4A3B6FAB1B}" presName="text" presStyleLbl="node1" presStyleIdx="8" presStyleCnt="11">
        <dgm:presLayoutVars>
          <dgm:bulletEnabled val="1"/>
        </dgm:presLayoutVars>
      </dgm:prSet>
      <dgm:spPr/>
    </dgm:pt>
    <dgm:pt modelId="{7C5F4ECA-3DFF-43D9-9DAD-1C4B57F15CDE}" type="pres">
      <dgm:prSet presAssocID="{F7505A51-0FAF-480B-8222-2D355206A749}" presName="space" presStyleCnt="0"/>
      <dgm:spPr/>
    </dgm:pt>
    <dgm:pt modelId="{14958CD7-D244-4993-8751-0B0F75C3DAAC}" type="pres">
      <dgm:prSet presAssocID="{ECEE6054-7319-42F4-A017-AD428E653F31}" presName="text" presStyleLbl="node1" presStyleIdx="9" presStyleCnt="11">
        <dgm:presLayoutVars>
          <dgm:bulletEnabled val="1"/>
        </dgm:presLayoutVars>
      </dgm:prSet>
      <dgm:spPr/>
    </dgm:pt>
    <dgm:pt modelId="{405935D0-4812-444E-A81D-DBF1F1C981C9}" type="pres">
      <dgm:prSet presAssocID="{6910E7A4-3A02-44C1-AF69-A518D978355B}" presName="space" presStyleCnt="0"/>
      <dgm:spPr/>
    </dgm:pt>
    <dgm:pt modelId="{36069D6A-224D-49AC-8EA4-9105CE0C6FC4}" type="pres">
      <dgm:prSet presAssocID="{6AF33D50-C8D1-48C1-B849-3B9448F98788}" presName="text" presStyleLbl="node1" presStyleIdx="10" presStyleCnt="11">
        <dgm:presLayoutVars>
          <dgm:bulletEnabled val="1"/>
        </dgm:presLayoutVars>
      </dgm:prSet>
      <dgm:spPr/>
    </dgm:pt>
  </dgm:ptLst>
  <dgm:cxnLst>
    <dgm:cxn modelId="{4C90F281-9A53-4514-AC02-6E69859651B9}" type="presOf" srcId="{4E9E366D-4DF9-4753-BAAC-6B8F51C5DF77}" destId="{EA6E6C66-746F-4B2F-92BB-195C7E889A02}" srcOrd="0" destOrd="0" presId="urn:diagrams.loki3.com/VaryingWidthList+Icon"/>
    <dgm:cxn modelId="{2C79142A-42DB-463B-94B8-2166E53323F5}" srcId="{D0886E56-1499-42C0-A15E-2957A761A433}" destId="{31E0D057-8118-42C0-8E1D-AF21F4F8C9BF}" srcOrd="3" destOrd="0" parTransId="{4C283C66-CADD-4585-925B-5959C4067EEC}" sibTransId="{E386F8AC-6A92-4C01-82A6-654C82D0A41E}"/>
    <dgm:cxn modelId="{EEA642E4-B767-4E68-B55B-70FE3BC95481}" type="presOf" srcId="{6AF33D50-C8D1-48C1-B849-3B9448F98788}" destId="{36069D6A-224D-49AC-8EA4-9105CE0C6FC4}" srcOrd="0" destOrd="0" presId="urn:diagrams.loki3.com/VaryingWidthList+Icon"/>
    <dgm:cxn modelId="{3B880D6F-8B3F-4BF8-8A1D-3DD9E17D4C15}" type="presOf" srcId="{31E0D057-8118-42C0-8E1D-AF21F4F8C9BF}" destId="{79F09015-454C-4AD9-BA73-96E444550F5C}" srcOrd="0" destOrd="0" presId="urn:diagrams.loki3.com/VaryingWidthList+Icon"/>
    <dgm:cxn modelId="{11CFC1B8-5BB4-47CF-9152-89F6A716D980}" type="presOf" srcId="{B260AE2A-7CC9-4BDD-8B84-FA7661D94481}" destId="{3E8A8AEA-38AA-4F2A-8813-9C0E8DBCAA6F}" srcOrd="0" destOrd="0" presId="urn:diagrams.loki3.com/VaryingWidthList+Icon"/>
    <dgm:cxn modelId="{0A3E126E-097F-4E42-A5E2-BF7102EA72AF}" type="presOf" srcId="{D0886E56-1499-42C0-A15E-2957A761A433}" destId="{6DFE34D6-C47B-47D7-B83B-584BBAC27CFC}" srcOrd="0" destOrd="0" presId="urn:diagrams.loki3.com/VaryingWidthList+Icon"/>
    <dgm:cxn modelId="{147FCC9B-5119-4906-BE5C-139519EED87B}" srcId="{D0886E56-1499-42C0-A15E-2957A761A433}" destId="{E2A2A788-EAD7-4B53-8D0A-CC921468D56E}" srcOrd="0" destOrd="0" parTransId="{50203842-B0A2-4611-BBD6-B4F7B2C5A535}" sibTransId="{987331B4-ED58-4F6C-A678-27AF5824E5C4}"/>
    <dgm:cxn modelId="{F9435AAA-9F31-433D-AEAF-D49D05F654A5}" type="presOf" srcId="{E2A2A788-EAD7-4B53-8D0A-CC921468D56E}" destId="{6862C4E8-C064-487B-BD6D-EE2F54C08C6D}" srcOrd="0" destOrd="0" presId="urn:diagrams.loki3.com/VaryingWidthList+Icon"/>
    <dgm:cxn modelId="{BA2CEB81-7131-425A-B51C-EDD95C0CAA45}" srcId="{D0886E56-1499-42C0-A15E-2957A761A433}" destId="{AC923172-69EE-4334-9F9B-DCB86D3CE3D7}" srcOrd="6" destOrd="0" parTransId="{FD760131-EF3C-4ACE-B529-481B75C9F544}" sibTransId="{64552FC1-591A-42E1-8099-969FD8035A71}"/>
    <dgm:cxn modelId="{0F9800B6-EE5F-42A7-9CD1-A30CF6799BE4}" srcId="{D0886E56-1499-42C0-A15E-2957A761A433}" destId="{065AACBE-91E4-4442-BDF4-E408203CE1B2}" srcOrd="5" destOrd="0" parTransId="{12CFFDEE-D391-47EB-AFE6-2CCECCF4E547}" sibTransId="{E1CBC5F9-EDE4-40D3-BDC0-C2D6B94D07FB}"/>
    <dgm:cxn modelId="{608BC534-B584-4D9A-95DD-2C6BD74296E0}" type="presOf" srcId="{76A980B1-4038-44B5-85FB-D3A2F5000586}" destId="{B5BA1659-611A-4EFB-82B7-AB5B15439EB7}" srcOrd="0" destOrd="0" presId="urn:diagrams.loki3.com/VaryingWidthList+Icon"/>
    <dgm:cxn modelId="{8106A770-2AB6-4CA1-952F-B7F7727F44A2}" srcId="{D0886E56-1499-42C0-A15E-2957A761A433}" destId="{498FD6CA-2484-4C05-AD8A-3119E768262B}" srcOrd="1" destOrd="0" parTransId="{8C45EB43-1B1D-4C64-9AB7-3F9589F33BC9}" sibTransId="{B4F47AD5-6453-4B81-8081-968EEE46A0D3}"/>
    <dgm:cxn modelId="{A2891995-3E98-4600-9278-2E88D585C023}" srcId="{D0886E56-1499-42C0-A15E-2957A761A433}" destId="{ECEE6054-7319-42F4-A017-AD428E653F31}" srcOrd="9" destOrd="0" parTransId="{1F522DAD-DC23-4BF3-BE1F-CCE1C2889E92}" sibTransId="{6910E7A4-3A02-44C1-AF69-A518D978355B}"/>
    <dgm:cxn modelId="{BABB69A5-AA5E-4536-A583-359C93200050}" type="presOf" srcId="{AC923172-69EE-4334-9F9B-DCB86D3CE3D7}" destId="{DD866092-4A38-4DE5-ACEE-C158F75DE67C}" srcOrd="0" destOrd="0" presId="urn:diagrams.loki3.com/VaryingWidthList+Icon"/>
    <dgm:cxn modelId="{3892812A-5F4B-4166-A861-8232F598E780}" type="presOf" srcId="{065AACBE-91E4-4442-BDF4-E408203CE1B2}" destId="{4FC685EA-018F-497E-BFC0-FDEEBF9F8AAB}" srcOrd="0" destOrd="0" presId="urn:diagrams.loki3.com/VaryingWidthList+Icon"/>
    <dgm:cxn modelId="{595D4D64-6EBF-4F4F-BC36-D6702EB932BF}" srcId="{D0886E56-1499-42C0-A15E-2957A761A433}" destId="{6AF33D50-C8D1-48C1-B849-3B9448F98788}" srcOrd="10" destOrd="0" parTransId="{FFDABB1F-74A1-4725-BF18-6DD995FC21FA}" sibTransId="{5D21A398-476D-466B-BF3C-CD0BCDA0734F}"/>
    <dgm:cxn modelId="{44F13035-5571-405F-A428-B3F1BC4F2410}" type="presOf" srcId="{ECEE6054-7319-42F4-A017-AD428E653F31}" destId="{14958CD7-D244-4993-8751-0B0F75C3DAAC}" srcOrd="0" destOrd="0" presId="urn:diagrams.loki3.com/VaryingWidthList+Icon"/>
    <dgm:cxn modelId="{FF192303-C2D2-4C78-A289-87742EC75863}" type="presOf" srcId="{1E09CF3E-791F-4268-A0F9-EA4A3B6FAB1B}" destId="{46F08187-A243-4206-9492-AA2F61981F0D}" srcOrd="0" destOrd="0" presId="urn:diagrams.loki3.com/VaryingWidthList+Icon"/>
    <dgm:cxn modelId="{E07A7BB4-A6A1-49B0-882D-BBE1C4F7DEA5}" srcId="{D0886E56-1499-42C0-A15E-2957A761A433}" destId="{B260AE2A-7CC9-4BDD-8B84-FA7661D94481}" srcOrd="2" destOrd="0" parTransId="{83D18762-F16B-4CBA-B714-D18E16ECDC9D}" sibTransId="{4C98600F-3398-44A5-B5F0-B15131BED05F}"/>
    <dgm:cxn modelId="{65D54CBA-83BB-4119-9B4B-379F3613C0E8}" srcId="{D0886E56-1499-42C0-A15E-2957A761A433}" destId="{76A980B1-4038-44B5-85FB-D3A2F5000586}" srcOrd="4" destOrd="0" parTransId="{7602017F-6D08-4012-9CC3-06199F237D2B}" sibTransId="{28670D8F-0FE2-42D5-BB2C-3E13902ABC62}"/>
    <dgm:cxn modelId="{760359BB-21D8-4448-8019-6FD2B127ADCE}" type="presOf" srcId="{498FD6CA-2484-4C05-AD8A-3119E768262B}" destId="{B821B2A5-706D-4347-AD85-4E229626517B}" srcOrd="0" destOrd="0" presId="urn:diagrams.loki3.com/VaryingWidthList+Icon"/>
    <dgm:cxn modelId="{713F43B2-7E87-4268-BEAD-7E0C115FA4E9}" srcId="{D0886E56-1499-42C0-A15E-2957A761A433}" destId="{1E09CF3E-791F-4268-A0F9-EA4A3B6FAB1B}" srcOrd="8" destOrd="0" parTransId="{43AC06DF-53C7-4A7C-9B06-67F1824015DF}" sibTransId="{F7505A51-0FAF-480B-8222-2D355206A749}"/>
    <dgm:cxn modelId="{54ADCDC9-6391-4BD7-AEA4-CCC122E7984C}" srcId="{D0886E56-1499-42C0-A15E-2957A761A433}" destId="{4E9E366D-4DF9-4753-BAAC-6B8F51C5DF77}" srcOrd="7" destOrd="0" parTransId="{27A2471D-E64D-4E52-9C98-AE3F171C79B2}" sibTransId="{3AB424FC-D231-4B3C-AAE3-0269CD86255A}"/>
    <dgm:cxn modelId="{5EF7CDE0-7999-4E72-80F9-FFC8302959EE}" type="presParOf" srcId="{6DFE34D6-C47B-47D7-B83B-584BBAC27CFC}" destId="{6862C4E8-C064-487B-BD6D-EE2F54C08C6D}" srcOrd="0" destOrd="0" presId="urn:diagrams.loki3.com/VaryingWidthList+Icon"/>
    <dgm:cxn modelId="{D913E750-7998-4388-9632-17E5141B8158}" type="presParOf" srcId="{6DFE34D6-C47B-47D7-B83B-584BBAC27CFC}" destId="{90B231BF-B141-4C38-BF00-E1F94F719137}" srcOrd="1" destOrd="0" presId="urn:diagrams.loki3.com/VaryingWidthList+Icon"/>
    <dgm:cxn modelId="{CF5EC590-260F-4629-9459-CF56500DEEA7}" type="presParOf" srcId="{6DFE34D6-C47B-47D7-B83B-584BBAC27CFC}" destId="{B821B2A5-706D-4347-AD85-4E229626517B}" srcOrd="2" destOrd="0" presId="urn:diagrams.loki3.com/VaryingWidthList+Icon"/>
    <dgm:cxn modelId="{0FAFC01E-2640-4C92-B96D-CE10289B4043}" type="presParOf" srcId="{6DFE34D6-C47B-47D7-B83B-584BBAC27CFC}" destId="{780A2880-9A4A-4BA3-884A-894B3AB474C5}" srcOrd="3" destOrd="0" presId="urn:diagrams.loki3.com/VaryingWidthList+Icon"/>
    <dgm:cxn modelId="{DFB11294-5036-4FDF-88FB-8A65D430916F}" type="presParOf" srcId="{6DFE34D6-C47B-47D7-B83B-584BBAC27CFC}" destId="{3E8A8AEA-38AA-4F2A-8813-9C0E8DBCAA6F}" srcOrd="4" destOrd="0" presId="urn:diagrams.loki3.com/VaryingWidthList+Icon"/>
    <dgm:cxn modelId="{D3513CE8-4B41-489B-9B8B-CEB0314E883D}" type="presParOf" srcId="{6DFE34D6-C47B-47D7-B83B-584BBAC27CFC}" destId="{2500523A-3059-4B89-A661-00518AE6A9BF}" srcOrd="5" destOrd="0" presId="urn:diagrams.loki3.com/VaryingWidthList+Icon"/>
    <dgm:cxn modelId="{9C5BE093-1206-41B3-856B-8B99962973EF}" type="presParOf" srcId="{6DFE34D6-C47B-47D7-B83B-584BBAC27CFC}" destId="{79F09015-454C-4AD9-BA73-96E444550F5C}" srcOrd="6" destOrd="0" presId="urn:diagrams.loki3.com/VaryingWidthList+Icon"/>
    <dgm:cxn modelId="{4A4B652B-C30C-4CB3-A0B3-4022BAA4A3B2}" type="presParOf" srcId="{6DFE34D6-C47B-47D7-B83B-584BBAC27CFC}" destId="{51240551-0557-4C13-9B39-6E6ABEA54D6F}" srcOrd="7" destOrd="0" presId="urn:diagrams.loki3.com/VaryingWidthList+Icon"/>
    <dgm:cxn modelId="{DBD2203F-5619-4E25-8F20-5916BF8B7616}" type="presParOf" srcId="{6DFE34D6-C47B-47D7-B83B-584BBAC27CFC}" destId="{B5BA1659-611A-4EFB-82B7-AB5B15439EB7}" srcOrd="8" destOrd="0" presId="urn:diagrams.loki3.com/VaryingWidthList+Icon"/>
    <dgm:cxn modelId="{BAA41133-E2BC-447B-8C99-2C9561944D2A}" type="presParOf" srcId="{6DFE34D6-C47B-47D7-B83B-584BBAC27CFC}" destId="{C7CF701B-AC03-4BCA-A153-D22B6C02B19C}" srcOrd="9" destOrd="0" presId="urn:diagrams.loki3.com/VaryingWidthList+Icon"/>
    <dgm:cxn modelId="{CCB58AA6-FA91-4E30-B448-694135F33ADB}" type="presParOf" srcId="{6DFE34D6-C47B-47D7-B83B-584BBAC27CFC}" destId="{4FC685EA-018F-497E-BFC0-FDEEBF9F8AAB}" srcOrd="10" destOrd="0" presId="urn:diagrams.loki3.com/VaryingWidthList+Icon"/>
    <dgm:cxn modelId="{D648152D-1354-41F8-A686-55DDCA4305AF}" type="presParOf" srcId="{6DFE34D6-C47B-47D7-B83B-584BBAC27CFC}" destId="{CFFC04AC-EEA4-4074-ADB3-EAD50F4A9761}" srcOrd="11" destOrd="0" presId="urn:diagrams.loki3.com/VaryingWidthList+Icon"/>
    <dgm:cxn modelId="{358BADEE-77D3-48DD-8B66-4AE942B90277}" type="presParOf" srcId="{6DFE34D6-C47B-47D7-B83B-584BBAC27CFC}" destId="{DD866092-4A38-4DE5-ACEE-C158F75DE67C}" srcOrd="12" destOrd="0" presId="urn:diagrams.loki3.com/VaryingWidthList+Icon"/>
    <dgm:cxn modelId="{C4127055-B0BD-4652-B932-92AADA3C1A9F}" type="presParOf" srcId="{6DFE34D6-C47B-47D7-B83B-584BBAC27CFC}" destId="{7EED7136-30E6-4951-A308-A864B09DED1C}" srcOrd="13" destOrd="0" presId="urn:diagrams.loki3.com/VaryingWidthList+Icon"/>
    <dgm:cxn modelId="{EC62E615-7DE7-4A5A-8083-EE3438701D25}" type="presParOf" srcId="{6DFE34D6-C47B-47D7-B83B-584BBAC27CFC}" destId="{EA6E6C66-746F-4B2F-92BB-195C7E889A02}" srcOrd="14" destOrd="0" presId="urn:diagrams.loki3.com/VaryingWidthList+Icon"/>
    <dgm:cxn modelId="{2C0E2269-4C19-4EC2-8636-68493E892196}" type="presParOf" srcId="{6DFE34D6-C47B-47D7-B83B-584BBAC27CFC}" destId="{88DC4194-18A6-4604-89B8-260AD28F3963}" srcOrd="15" destOrd="0" presId="urn:diagrams.loki3.com/VaryingWidthList+Icon"/>
    <dgm:cxn modelId="{294F0730-C1C5-4C0E-9A1E-4844406CAC27}" type="presParOf" srcId="{6DFE34D6-C47B-47D7-B83B-584BBAC27CFC}" destId="{46F08187-A243-4206-9492-AA2F61981F0D}" srcOrd="16" destOrd="0" presId="urn:diagrams.loki3.com/VaryingWidthList+Icon"/>
    <dgm:cxn modelId="{14F5F8D7-D8A2-423E-BBEC-556600C5C94D}" type="presParOf" srcId="{6DFE34D6-C47B-47D7-B83B-584BBAC27CFC}" destId="{7C5F4ECA-3DFF-43D9-9DAD-1C4B57F15CDE}" srcOrd="17" destOrd="0" presId="urn:diagrams.loki3.com/VaryingWidthList+Icon"/>
    <dgm:cxn modelId="{FFF10876-8BBE-4B50-A06F-D08F0B38621A}" type="presParOf" srcId="{6DFE34D6-C47B-47D7-B83B-584BBAC27CFC}" destId="{14958CD7-D244-4993-8751-0B0F75C3DAAC}" srcOrd="18" destOrd="0" presId="urn:diagrams.loki3.com/VaryingWidthList+Icon"/>
    <dgm:cxn modelId="{C2DA1CA0-B5A4-4461-9730-D825EDA0FA21}" type="presParOf" srcId="{6DFE34D6-C47B-47D7-B83B-584BBAC27CFC}" destId="{405935D0-4812-444E-A81D-DBF1F1C981C9}" srcOrd="19" destOrd="0" presId="urn:diagrams.loki3.com/VaryingWidthList+Icon"/>
    <dgm:cxn modelId="{FA97A684-C6FE-48FE-89C6-353A1A96FA3A}" type="presParOf" srcId="{6DFE34D6-C47B-47D7-B83B-584BBAC27CFC}" destId="{36069D6A-224D-49AC-8EA4-9105CE0C6FC4}" srcOrd="2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8E1BB-080D-4284-8131-1150C7B6958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0ABF4F8-C329-4BCE-827F-D973C1DE3BC4}">
      <dgm:prSet phldrT="[Tekst]"/>
      <dgm:spPr/>
      <dgm:t>
        <a:bodyPr/>
        <a:lstStyle/>
        <a:p>
          <a:r>
            <a:rPr lang="pl-PL" dirty="0" smtClean="0"/>
            <a:t>Mam poczucie własnej wartości</a:t>
          </a:r>
          <a:endParaRPr lang="pl-PL" dirty="0"/>
        </a:p>
      </dgm:t>
    </dgm:pt>
    <dgm:pt modelId="{7F67FFAE-D7FE-4945-A3CA-F7C9C7E7F065}" type="parTrans" cxnId="{C6C6AC77-91CB-4842-B017-778E25AAF401}">
      <dgm:prSet/>
      <dgm:spPr/>
      <dgm:t>
        <a:bodyPr/>
        <a:lstStyle/>
        <a:p>
          <a:endParaRPr lang="pl-PL"/>
        </a:p>
      </dgm:t>
    </dgm:pt>
    <dgm:pt modelId="{F93D0F60-D326-486E-9A47-C64D68521236}" type="sibTrans" cxnId="{C6C6AC77-91CB-4842-B017-778E25AAF401}">
      <dgm:prSet/>
      <dgm:spPr/>
      <dgm:t>
        <a:bodyPr/>
        <a:lstStyle/>
        <a:p>
          <a:endParaRPr lang="pl-PL"/>
        </a:p>
      </dgm:t>
    </dgm:pt>
    <dgm:pt modelId="{D3FE820F-4EFD-4C84-B222-E275327BED53}">
      <dgm:prSet phldrT="[Tekst]"/>
      <dgm:spPr/>
      <dgm:t>
        <a:bodyPr/>
        <a:lstStyle/>
        <a:p>
          <a:r>
            <a:rPr lang="pl-PL" dirty="0" smtClean="0"/>
            <a:t>Sprawniej </a:t>
          </a:r>
          <a:br>
            <a:rPr lang="pl-PL" dirty="0" smtClean="0"/>
          </a:br>
          <a:r>
            <a:rPr lang="pl-PL" dirty="0" smtClean="0"/>
            <a:t>i efektywniej się uczę</a:t>
          </a:r>
        </a:p>
      </dgm:t>
    </dgm:pt>
    <dgm:pt modelId="{157D26E1-EF1E-45C3-852E-BCDD4188627D}" type="parTrans" cxnId="{EEAE8C34-9C92-4D7E-9A5B-883D50766485}">
      <dgm:prSet/>
      <dgm:spPr/>
      <dgm:t>
        <a:bodyPr/>
        <a:lstStyle/>
        <a:p>
          <a:endParaRPr lang="pl-PL"/>
        </a:p>
      </dgm:t>
    </dgm:pt>
    <dgm:pt modelId="{A654E623-E0F7-438B-BA9D-95621FCD4294}" type="sibTrans" cxnId="{EEAE8C34-9C92-4D7E-9A5B-883D50766485}">
      <dgm:prSet/>
      <dgm:spPr/>
      <dgm:t>
        <a:bodyPr/>
        <a:lstStyle/>
        <a:p>
          <a:endParaRPr lang="pl-PL"/>
        </a:p>
      </dgm:t>
    </dgm:pt>
    <dgm:pt modelId="{B2E62DEB-499F-4866-85F1-3331778880B7}">
      <dgm:prSet phldrT="[Tekst]"/>
      <dgm:spPr/>
      <dgm:t>
        <a:bodyPr/>
        <a:lstStyle/>
        <a:p>
          <a:r>
            <a:rPr lang="pl-PL" dirty="0" smtClean="0"/>
            <a:t>Lepiej się przystosowuję</a:t>
          </a:r>
          <a:br>
            <a:rPr lang="pl-PL" dirty="0" smtClean="0"/>
          </a:br>
          <a:r>
            <a:rPr lang="pl-PL" dirty="0" smtClean="0"/>
            <a:t>do nowych sytuacji </a:t>
          </a:r>
          <a:endParaRPr lang="pl-PL" dirty="0"/>
        </a:p>
      </dgm:t>
    </dgm:pt>
    <dgm:pt modelId="{01863C73-36AA-4C5C-9C2F-D52D3EAC6DEB}" type="parTrans" cxnId="{1AED8EC1-5500-4EFC-8F73-B82B7E2DFD6E}">
      <dgm:prSet/>
      <dgm:spPr/>
      <dgm:t>
        <a:bodyPr/>
        <a:lstStyle/>
        <a:p>
          <a:endParaRPr lang="pl-PL"/>
        </a:p>
      </dgm:t>
    </dgm:pt>
    <dgm:pt modelId="{CD983E48-863B-4534-BE96-A3C64EA4F85C}" type="sibTrans" cxnId="{1AED8EC1-5500-4EFC-8F73-B82B7E2DFD6E}">
      <dgm:prSet/>
      <dgm:spPr/>
      <dgm:t>
        <a:bodyPr/>
        <a:lstStyle/>
        <a:p>
          <a:endParaRPr lang="pl-PL"/>
        </a:p>
      </dgm:t>
    </dgm:pt>
    <dgm:pt modelId="{743D6CA9-9B9E-4352-B7BC-9C4CB3AA980A}">
      <dgm:prSet phldrT="[Tekst]"/>
      <dgm:spPr/>
      <dgm:t>
        <a:bodyPr/>
        <a:lstStyle/>
        <a:p>
          <a:r>
            <a:rPr lang="pl-PL" dirty="0" smtClean="0"/>
            <a:t>Będę umiał samodzielnie rozwiązywać problemy</a:t>
          </a:r>
          <a:endParaRPr lang="pl-PL" dirty="0"/>
        </a:p>
      </dgm:t>
    </dgm:pt>
    <dgm:pt modelId="{4E6ACCBA-EF00-4CEE-9FA7-04F6BFDD589A}" type="parTrans" cxnId="{0907A8CC-9B26-4421-9756-CE93C8B4A2BF}">
      <dgm:prSet/>
      <dgm:spPr/>
      <dgm:t>
        <a:bodyPr/>
        <a:lstStyle/>
        <a:p>
          <a:endParaRPr lang="pl-PL"/>
        </a:p>
      </dgm:t>
    </dgm:pt>
    <dgm:pt modelId="{1CDDACC4-E903-4E47-A84B-C199566CE0A7}" type="sibTrans" cxnId="{0907A8CC-9B26-4421-9756-CE93C8B4A2BF}">
      <dgm:prSet/>
      <dgm:spPr/>
      <dgm:t>
        <a:bodyPr/>
        <a:lstStyle/>
        <a:p>
          <a:endParaRPr lang="pl-PL"/>
        </a:p>
      </dgm:t>
    </dgm:pt>
    <dgm:pt modelId="{639C029E-FEC2-4131-A8A8-89D367897DE3}" type="pres">
      <dgm:prSet presAssocID="{BD38E1BB-080D-4284-8131-1150C7B69585}" presName="Name0" presStyleCnt="0">
        <dgm:presLayoutVars>
          <dgm:dir/>
          <dgm:resizeHandles val="exact"/>
        </dgm:presLayoutVars>
      </dgm:prSet>
      <dgm:spPr/>
    </dgm:pt>
    <dgm:pt modelId="{E6964D18-DC38-410D-AFC1-F25C605284C3}" type="pres">
      <dgm:prSet presAssocID="{BD38E1BB-080D-4284-8131-1150C7B69585}" presName="cycle" presStyleCnt="0"/>
      <dgm:spPr/>
    </dgm:pt>
    <dgm:pt modelId="{AF34F92F-704B-4B04-ADE5-BD8F7811EC27}" type="pres">
      <dgm:prSet presAssocID="{F0ABF4F8-C329-4BCE-827F-D973C1DE3BC4}" presName="nodeFirstNode" presStyleLbl="node1" presStyleIdx="0" presStyleCnt="4">
        <dgm:presLayoutVars>
          <dgm:bulletEnabled val="1"/>
        </dgm:presLayoutVars>
      </dgm:prSet>
      <dgm:spPr/>
    </dgm:pt>
    <dgm:pt modelId="{BBCC06A8-1CDA-4475-B118-7C5AAADBBC28}" type="pres">
      <dgm:prSet presAssocID="{F93D0F60-D326-486E-9A47-C64D68521236}" presName="sibTransFirstNode" presStyleLbl="bgShp" presStyleIdx="0" presStyleCnt="1"/>
      <dgm:spPr/>
    </dgm:pt>
    <dgm:pt modelId="{F9AF38D7-A425-43C9-B8F7-CFF27EBC9600}" type="pres">
      <dgm:prSet presAssocID="{D3FE820F-4EFD-4C84-B222-E275327BED53}" presName="nodeFollowingNodes" presStyleLbl="node1" presStyleIdx="1" presStyleCnt="4" custRadScaleRad="115960" custRadScaleInc="-244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74A46C-E406-461F-9918-2F1D927FC557}" type="pres">
      <dgm:prSet presAssocID="{B2E62DEB-499F-4866-85F1-3331778880B7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B07785-E349-4EFD-82F1-22C66F5FBFA7}" type="pres">
      <dgm:prSet presAssocID="{743D6CA9-9B9E-4352-B7BC-9C4CB3AA980A}" presName="nodeFollowingNodes" presStyleLbl="node1" presStyleIdx="3" presStyleCnt="4" custRadScaleRad="120746" custRadScaleInc="1602">
        <dgm:presLayoutVars>
          <dgm:bulletEnabled val="1"/>
        </dgm:presLayoutVars>
      </dgm:prSet>
      <dgm:spPr/>
    </dgm:pt>
  </dgm:ptLst>
  <dgm:cxnLst>
    <dgm:cxn modelId="{EEAE8C34-9C92-4D7E-9A5B-883D50766485}" srcId="{BD38E1BB-080D-4284-8131-1150C7B69585}" destId="{D3FE820F-4EFD-4C84-B222-E275327BED53}" srcOrd="1" destOrd="0" parTransId="{157D26E1-EF1E-45C3-852E-BCDD4188627D}" sibTransId="{A654E623-E0F7-438B-BA9D-95621FCD4294}"/>
    <dgm:cxn modelId="{1A95BD0C-1154-4A80-898A-8C648B7F28D6}" type="presOf" srcId="{BD38E1BB-080D-4284-8131-1150C7B69585}" destId="{639C029E-FEC2-4131-A8A8-89D367897DE3}" srcOrd="0" destOrd="0" presId="urn:microsoft.com/office/officeart/2005/8/layout/cycle3"/>
    <dgm:cxn modelId="{0907A8CC-9B26-4421-9756-CE93C8B4A2BF}" srcId="{BD38E1BB-080D-4284-8131-1150C7B69585}" destId="{743D6CA9-9B9E-4352-B7BC-9C4CB3AA980A}" srcOrd="3" destOrd="0" parTransId="{4E6ACCBA-EF00-4CEE-9FA7-04F6BFDD589A}" sibTransId="{1CDDACC4-E903-4E47-A84B-C199566CE0A7}"/>
    <dgm:cxn modelId="{1AED8EC1-5500-4EFC-8F73-B82B7E2DFD6E}" srcId="{BD38E1BB-080D-4284-8131-1150C7B69585}" destId="{B2E62DEB-499F-4866-85F1-3331778880B7}" srcOrd="2" destOrd="0" parTransId="{01863C73-36AA-4C5C-9C2F-D52D3EAC6DEB}" sibTransId="{CD983E48-863B-4534-BE96-A3C64EA4F85C}"/>
    <dgm:cxn modelId="{C20BC95A-1BF4-40C7-A92D-83EE352B12E1}" type="presOf" srcId="{F0ABF4F8-C329-4BCE-827F-D973C1DE3BC4}" destId="{AF34F92F-704B-4B04-ADE5-BD8F7811EC27}" srcOrd="0" destOrd="0" presId="urn:microsoft.com/office/officeart/2005/8/layout/cycle3"/>
    <dgm:cxn modelId="{9D3C58A0-6FD0-4269-894B-362907C31FCE}" type="presOf" srcId="{D3FE820F-4EFD-4C84-B222-E275327BED53}" destId="{F9AF38D7-A425-43C9-B8F7-CFF27EBC9600}" srcOrd="0" destOrd="0" presId="urn:microsoft.com/office/officeart/2005/8/layout/cycle3"/>
    <dgm:cxn modelId="{C6C6AC77-91CB-4842-B017-778E25AAF401}" srcId="{BD38E1BB-080D-4284-8131-1150C7B69585}" destId="{F0ABF4F8-C329-4BCE-827F-D973C1DE3BC4}" srcOrd="0" destOrd="0" parTransId="{7F67FFAE-D7FE-4945-A3CA-F7C9C7E7F065}" sibTransId="{F93D0F60-D326-486E-9A47-C64D68521236}"/>
    <dgm:cxn modelId="{EF65AC5D-69F0-45F1-80CC-9749558AB674}" type="presOf" srcId="{B2E62DEB-499F-4866-85F1-3331778880B7}" destId="{D974A46C-E406-461F-9918-2F1D927FC557}" srcOrd="0" destOrd="0" presId="urn:microsoft.com/office/officeart/2005/8/layout/cycle3"/>
    <dgm:cxn modelId="{6DD82AB0-BEBB-41B2-9AFF-E135E054E4C7}" type="presOf" srcId="{743D6CA9-9B9E-4352-B7BC-9C4CB3AA980A}" destId="{FBB07785-E349-4EFD-82F1-22C66F5FBFA7}" srcOrd="0" destOrd="0" presId="urn:microsoft.com/office/officeart/2005/8/layout/cycle3"/>
    <dgm:cxn modelId="{8C2A87DC-299C-4988-B98C-81DAE9533B9D}" type="presOf" srcId="{F93D0F60-D326-486E-9A47-C64D68521236}" destId="{BBCC06A8-1CDA-4475-B118-7C5AAADBBC28}" srcOrd="0" destOrd="0" presId="urn:microsoft.com/office/officeart/2005/8/layout/cycle3"/>
    <dgm:cxn modelId="{F7616209-7258-45ED-B5F6-1B4AB4F4C45F}" type="presParOf" srcId="{639C029E-FEC2-4131-A8A8-89D367897DE3}" destId="{E6964D18-DC38-410D-AFC1-F25C605284C3}" srcOrd="0" destOrd="0" presId="urn:microsoft.com/office/officeart/2005/8/layout/cycle3"/>
    <dgm:cxn modelId="{9C1F507B-6D36-4D53-A182-E3542906F496}" type="presParOf" srcId="{E6964D18-DC38-410D-AFC1-F25C605284C3}" destId="{AF34F92F-704B-4B04-ADE5-BD8F7811EC27}" srcOrd="0" destOrd="0" presId="urn:microsoft.com/office/officeart/2005/8/layout/cycle3"/>
    <dgm:cxn modelId="{06B68880-CCCE-4EB1-83B9-0636E1F2BABB}" type="presParOf" srcId="{E6964D18-DC38-410D-AFC1-F25C605284C3}" destId="{BBCC06A8-1CDA-4475-B118-7C5AAADBBC28}" srcOrd="1" destOrd="0" presId="urn:microsoft.com/office/officeart/2005/8/layout/cycle3"/>
    <dgm:cxn modelId="{D995413E-FA67-4C60-A09F-5DFFA10DAF07}" type="presParOf" srcId="{E6964D18-DC38-410D-AFC1-F25C605284C3}" destId="{F9AF38D7-A425-43C9-B8F7-CFF27EBC9600}" srcOrd="2" destOrd="0" presId="urn:microsoft.com/office/officeart/2005/8/layout/cycle3"/>
    <dgm:cxn modelId="{FA9FAD13-F40F-4A09-A7D6-120BD0D5DCE7}" type="presParOf" srcId="{E6964D18-DC38-410D-AFC1-F25C605284C3}" destId="{D974A46C-E406-461F-9918-2F1D927FC557}" srcOrd="3" destOrd="0" presId="urn:microsoft.com/office/officeart/2005/8/layout/cycle3"/>
    <dgm:cxn modelId="{6BD922CF-9DE0-49EF-BB00-04FB5EA1F7F3}" type="presParOf" srcId="{E6964D18-DC38-410D-AFC1-F25C605284C3}" destId="{FBB07785-E349-4EFD-82F1-22C66F5FBFA7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AADC5A-D318-47B8-A8FF-4EBA2150DE6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F667C54-173B-4392-A8B1-31B261BE859C}">
      <dgm:prSet phldrT="[Tekst]"/>
      <dgm:spPr/>
      <dgm:t>
        <a:bodyPr/>
        <a:lstStyle/>
        <a:p>
          <a:r>
            <a:rPr lang="pl-PL" dirty="0" smtClean="0"/>
            <a:t>Tworzy bezpieczne środowisko </a:t>
          </a:r>
          <a:endParaRPr lang="pl-PL" dirty="0"/>
        </a:p>
      </dgm:t>
    </dgm:pt>
    <dgm:pt modelId="{ED6EEBE0-5FE3-464E-BDA4-D783F7EAEB63}" type="parTrans" cxnId="{DB842F5B-43CF-4659-9662-06212907D888}">
      <dgm:prSet/>
      <dgm:spPr/>
      <dgm:t>
        <a:bodyPr/>
        <a:lstStyle/>
        <a:p>
          <a:endParaRPr lang="pl-PL"/>
        </a:p>
      </dgm:t>
    </dgm:pt>
    <dgm:pt modelId="{8D12EB07-22DA-4CA7-A0B9-7BD22CB4B086}" type="sibTrans" cxnId="{DB842F5B-43CF-4659-9662-06212907D888}">
      <dgm:prSet/>
      <dgm:spPr/>
      <dgm:t>
        <a:bodyPr/>
        <a:lstStyle/>
        <a:p>
          <a:endParaRPr lang="pl-PL"/>
        </a:p>
      </dgm:t>
    </dgm:pt>
    <dgm:pt modelId="{61011491-2E90-4266-A7FB-52883E37DE73}">
      <dgm:prSet phldrT="[Tekst]"/>
      <dgm:spPr/>
      <dgm:t>
        <a:bodyPr/>
        <a:lstStyle/>
        <a:p>
          <a:r>
            <a:rPr lang="pl-PL" dirty="0" smtClean="0"/>
            <a:t>Jest wzorem postawy autonomicznej</a:t>
          </a:r>
          <a:endParaRPr lang="pl-PL" dirty="0"/>
        </a:p>
      </dgm:t>
    </dgm:pt>
    <dgm:pt modelId="{4538D299-5EFF-44E1-8BA3-FF2BA714944A}" type="parTrans" cxnId="{3EF5BF86-593B-4CC8-B115-343186B43AB1}">
      <dgm:prSet/>
      <dgm:spPr/>
      <dgm:t>
        <a:bodyPr/>
        <a:lstStyle/>
        <a:p>
          <a:endParaRPr lang="pl-PL"/>
        </a:p>
      </dgm:t>
    </dgm:pt>
    <dgm:pt modelId="{35EB8E6B-B675-4C0D-B40E-E98ABDBF5144}" type="sibTrans" cxnId="{3EF5BF86-593B-4CC8-B115-343186B43AB1}">
      <dgm:prSet/>
      <dgm:spPr/>
      <dgm:t>
        <a:bodyPr/>
        <a:lstStyle/>
        <a:p>
          <a:endParaRPr lang="pl-PL"/>
        </a:p>
      </dgm:t>
    </dgm:pt>
    <dgm:pt modelId="{76CD98A7-D9A5-4615-A16B-BC07B5298772}">
      <dgm:prSet phldrT="[Tekst]"/>
      <dgm:spPr/>
      <dgm:t>
        <a:bodyPr/>
        <a:lstStyle/>
        <a:p>
          <a:r>
            <a:rPr lang="pl-PL" dirty="0" smtClean="0"/>
            <a:t>Demonstruje różne sposoby uczenia się</a:t>
          </a:r>
          <a:endParaRPr lang="pl-PL" dirty="0"/>
        </a:p>
      </dgm:t>
    </dgm:pt>
    <dgm:pt modelId="{9D8C050A-EACC-4252-A6F8-8168740293BB}" type="parTrans" cxnId="{7B048BCF-636B-4A83-AF57-8CBAD2C7F490}">
      <dgm:prSet/>
      <dgm:spPr/>
      <dgm:t>
        <a:bodyPr/>
        <a:lstStyle/>
        <a:p>
          <a:endParaRPr lang="pl-PL"/>
        </a:p>
      </dgm:t>
    </dgm:pt>
    <dgm:pt modelId="{01CED933-C09C-4888-A124-3399B379FD82}" type="sibTrans" cxnId="{7B048BCF-636B-4A83-AF57-8CBAD2C7F490}">
      <dgm:prSet/>
      <dgm:spPr/>
      <dgm:t>
        <a:bodyPr/>
        <a:lstStyle/>
        <a:p>
          <a:endParaRPr lang="pl-PL"/>
        </a:p>
      </dgm:t>
    </dgm:pt>
    <dgm:pt modelId="{7C9E8782-E85E-4BF9-974C-1A6EEE7911F4}">
      <dgm:prSet phldrT="[Tekst]"/>
      <dgm:spPr/>
      <dgm:t>
        <a:bodyPr/>
        <a:lstStyle/>
        <a:p>
          <a:r>
            <a:rPr lang="pl-PL" dirty="0" smtClean="0"/>
            <a:t>Pozwala wypróbować różne techniki uczenia się</a:t>
          </a:r>
          <a:endParaRPr lang="pl-PL" dirty="0"/>
        </a:p>
      </dgm:t>
    </dgm:pt>
    <dgm:pt modelId="{7DAC1D40-6BA1-4610-B64D-7A4ABEA562C4}" type="parTrans" cxnId="{9C09BF76-8161-482D-B74E-1EB258F8BFB1}">
      <dgm:prSet/>
      <dgm:spPr/>
      <dgm:t>
        <a:bodyPr/>
        <a:lstStyle/>
        <a:p>
          <a:endParaRPr lang="pl-PL"/>
        </a:p>
      </dgm:t>
    </dgm:pt>
    <dgm:pt modelId="{8A630B93-2DD2-412A-B449-E91AEF5A4877}" type="sibTrans" cxnId="{9C09BF76-8161-482D-B74E-1EB258F8BFB1}">
      <dgm:prSet/>
      <dgm:spPr/>
      <dgm:t>
        <a:bodyPr/>
        <a:lstStyle/>
        <a:p>
          <a:endParaRPr lang="pl-PL"/>
        </a:p>
      </dgm:t>
    </dgm:pt>
    <dgm:pt modelId="{494B2B5F-F6B5-4F23-9693-7481B9F53206}">
      <dgm:prSet phldrT="[Tekst]"/>
      <dgm:spPr/>
      <dgm:t>
        <a:bodyPr/>
        <a:lstStyle/>
        <a:p>
          <a:r>
            <a:rPr lang="pl-PL" dirty="0" smtClean="0"/>
            <a:t>Zachęca do podejmowania prób i do wysiłku</a:t>
          </a:r>
          <a:endParaRPr lang="pl-PL" dirty="0"/>
        </a:p>
      </dgm:t>
    </dgm:pt>
    <dgm:pt modelId="{18F41180-B93C-4BC1-9A78-57C75EECF2D6}" type="parTrans" cxnId="{6CC0AF2C-5C62-43B0-A51E-C514DC6DD56A}">
      <dgm:prSet/>
      <dgm:spPr/>
      <dgm:t>
        <a:bodyPr/>
        <a:lstStyle/>
        <a:p>
          <a:endParaRPr lang="pl-PL"/>
        </a:p>
      </dgm:t>
    </dgm:pt>
    <dgm:pt modelId="{1AC7F4CC-D1BB-407A-BF2B-BC40D2A178BB}" type="sibTrans" cxnId="{6CC0AF2C-5C62-43B0-A51E-C514DC6DD56A}">
      <dgm:prSet/>
      <dgm:spPr/>
      <dgm:t>
        <a:bodyPr/>
        <a:lstStyle/>
        <a:p>
          <a:endParaRPr lang="pl-PL"/>
        </a:p>
      </dgm:t>
    </dgm:pt>
    <dgm:pt modelId="{B0F2E91C-6E32-415C-93F8-96BCAD9FA762}">
      <dgm:prSet phldrT="[Tekst]"/>
      <dgm:spPr/>
      <dgm:t>
        <a:bodyPr/>
        <a:lstStyle/>
        <a:p>
          <a:r>
            <a:rPr lang="pl-PL" dirty="0" smtClean="0"/>
            <a:t>Daje możliwość wyboru</a:t>
          </a:r>
          <a:endParaRPr lang="pl-PL" dirty="0"/>
        </a:p>
      </dgm:t>
    </dgm:pt>
    <dgm:pt modelId="{8A283A1B-6A23-4626-AC0A-C760FA4EE6B1}" type="parTrans" cxnId="{4A60380C-8F68-45F0-BA0D-E7FAE0E5878B}">
      <dgm:prSet/>
      <dgm:spPr/>
      <dgm:t>
        <a:bodyPr/>
        <a:lstStyle/>
        <a:p>
          <a:endParaRPr lang="pl-PL"/>
        </a:p>
      </dgm:t>
    </dgm:pt>
    <dgm:pt modelId="{161755BC-1DD7-4190-BCC9-FE22FA9824FF}" type="sibTrans" cxnId="{4A60380C-8F68-45F0-BA0D-E7FAE0E5878B}">
      <dgm:prSet/>
      <dgm:spPr/>
      <dgm:t>
        <a:bodyPr/>
        <a:lstStyle/>
        <a:p>
          <a:endParaRPr lang="pl-PL"/>
        </a:p>
      </dgm:t>
    </dgm:pt>
    <dgm:pt modelId="{E0893F81-C17A-4017-9D59-4AD6D8BDDE4B}">
      <dgm:prSet phldrT="[Tekst]"/>
      <dgm:spPr/>
      <dgm:t>
        <a:bodyPr/>
        <a:lstStyle/>
        <a:p>
          <a:r>
            <a:rPr lang="pl-PL" dirty="0" smtClean="0"/>
            <a:t>Działa na każdym etapie procesu uczenia się </a:t>
          </a:r>
          <a:endParaRPr lang="pl-PL" dirty="0"/>
        </a:p>
      </dgm:t>
    </dgm:pt>
    <dgm:pt modelId="{4C400D32-349E-46AC-9DF7-74A3A0FC10C9}" type="parTrans" cxnId="{FA0A86D5-8B02-4535-90F3-DAA6DA747B36}">
      <dgm:prSet/>
      <dgm:spPr/>
      <dgm:t>
        <a:bodyPr/>
        <a:lstStyle/>
        <a:p>
          <a:endParaRPr lang="pl-PL"/>
        </a:p>
      </dgm:t>
    </dgm:pt>
    <dgm:pt modelId="{92DAAA4F-9C8A-4E41-9FD5-D1041D3E3A3D}" type="sibTrans" cxnId="{FA0A86D5-8B02-4535-90F3-DAA6DA747B36}">
      <dgm:prSet/>
      <dgm:spPr/>
      <dgm:t>
        <a:bodyPr/>
        <a:lstStyle/>
        <a:p>
          <a:endParaRPr lang="pl-PL"/>
        </a:p>
      </dgm:t>
    </dgm:pt>
    <dgm:pt modelId="{046BC84F-870F-4CE8-B051-6FF82DFDC447}" type="pres">
      <dgm:prSet presAssocID="{F7AADC5A-D318-47B8-A8FF-4EBA2150DE65}" presName="Name0" presStyleCnt="0">
        <dgm:presLayoutVars>
          <dgm:dir/>
          <dgm:resizeHandles val="exact"/>
        </dgm:presLayoutVars>
      </dgm:prSet>
      <dgm:spPr/>
    </dgm:pt>
    <dgm:pt modelId="{7651DFDF-9964-47C5-8082-6773007FAA21}" type="pres">
      <dgm:prSet presAssocID="{F7AADC5A-D318-47B8-A8FF-4EBA2150DE65}" presName="cycle" presStyleCnt="0"/>
      <dgm:spPr/>
    </dgm:pt>
    <dgm:pt modelId="{15520B21-3458-4E12-AF01-D475CB583AF3}" type="pres">
      <dgm:prSet presAssocID="{9F667C54-173B-4392-A8B1-31B261BE859C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C3B2D7-8719-42F2-9D11-8CBB16B551FE}" type="pres">
      <dgm:prSet presAssocID="{8D12EB07-22DA-4CA7-A0B9-7BD22CB4B086}" presName="sibTransFirstNode" presStyleLbl="bgShp" presStyleIdx="0" presStyleCnt="1"/>
      <dgm:spPr/>
    </dgm:pt>
    <dgm:pt modelId="{C6CD5D0A-8CD2-4570-9A67-221B92303B33}" type="pres">
      <dgm:prSet presAssocID="{61011491-2E90-4266-A7FB-52883E37DE73}" presName="nodeFollowingNodes" presStyleLbl="node1" presStyleIdx="1" presStyleCnt="7" custScaleX="108448" custScaleY="105872" custRadScaleRad="100809" custRadScaleInc="159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B456F0-78B7-431E-8403-B95D0FEE604D}" type="pres">
      <dgm:prSet presAssocID="{76CD98A7-D9A5-4615-A16B-BC07B5298772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AF3416-34FB-4A5B-9B18-977772B6E9AF}" type="pres">
      <dgm:prSet presAssocID="{7C9E8782-E85E-4BF9-974C-1A6EEE7911F4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2DD738-6332-48CE-8B5A-4878D5DAAF0C}" type="pres">
      <dgm:prSet presAssocID="{494B2B5F-F6B5-4F23-9693-7481B9F53206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5D96C1-2889-4EAC-A7F9-DE85F963E33D}" type="pres">
      <dgm:prSet presAssocID="{B0F2E91C-6E32-415C-93F8-96BCAD9FA762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70B3FD-6874-4B08-A43B-D610F8070E92}" type="pres">
      <dgm:prSet presAssocID="{E0893F81-C17A-4017-9D59-4AD6D8BDDE4B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659068C-18E2-4F07-8239-F5C5720E63C3}" type="presOf" srcId="{F7AADC5A-D318-47B8-A8FF-4EBA2150DE65}" destId="{046BC84F-870F-4CE8-B051-6FF82DFDC447}" srcOrd="0" destOrd="0" presId="urn:microsoft.com/office/officeart/2005/8/layout/cycle3"/>
    <dgm:cxn modelId="{FA0A86D5-8B02-4535-90F3-DAA6DA747B36}" srcId="{F7AADC5A-D318-47B8-A8FF-4EBA2150DE65}" destId="{E0893F81-C17A-4017-9D59-4AD6D8BDDE4B}" srcOrd="6" destOrd="0" parTransId="{4C400D32-349E-46AC-9DF7-74A3A0FC10C9}" sibTransId="{92DAAA4F-9C8A-4E41-9FD5-D1041D3E3A3D}"/>
    <dgm:cxn modelId="{CB160256-AF5A-4280-9F1F-9780BF921A87}" type="presOf" srcId="{76CD98A7-D9A5-4615-A16B-BC07B5298772}" destId="{5AB456F0-78B7-431E-8403-B95D0FEE604D}" srcOrd="0" destOrd="0" presId="urn:microsoft.com/office/officeart/2005/8/layout/cycle3"/>
    <dgm:cxn modelId="{DB842F5B-43CF-4659-9662-06212907D888}" srcId="{F7AADC5A-D318-47B8-A8FF-4EBA2150DE65}" destId="{9F667C54-173B-4392-A8B1-31B261BE859C}" srcOrd="0" destOrd="0" parTransId="{ED6EEBE0-5FE3-464E-BDA4-D783F7EAEB63}" sibTransId="{8D12EB07-22DA-4CA7-A0B9-7BD22CB4B086}"/>
    <dgm:cxn modelId="{3EF5BF86-593B-4CC8-B115-343186B43AB1}" srcId="{F7AADC5A-D318-47B8-A8FF-4EBA2150DE65}" destId="{61011491-2E90-4266-A7FB-52883E37DE73}" srcOrd="1" destOrd="0" parTransId="{4538D299-5EFF-44E1-8BA3-FF2BA714944A}" sibTransId="{35EB8E6B-B675-4C0D-B40E-E98ABDBF5144}"/>
    <dgm:cxn modelId="{06F7FB65-62AF-4C45-90C3-DEC0165B0075}" type="presOf" srcId="{61011491-2E90-4266-A7FB-52883E37DE73}" destId="{C6CD5D0A-8CD2-4570-9A67-221B92303B33}" srcOrd="0" destOrd="0" presId="urn:microsoft.com/office/officeart/2005/8/layout/cycle3"/>
    <dgm:cxn modelId="{7A2980BE-4624-464E-AEC6-216BEF17FE43}" type="presOf" srcId="{494B2B5F-F6B5-4F23-9693-7481B9F53206}" destId="{042DD738-6332-48CE-8B5A-4878D5DAAF0C}" srcOrd="0" destOrd="0" presId="urn:microsoft.com/office/officeart/2005/8/layout/cycle3"/>
    <dgm:cxn modelId="{6CC0AF2C-5C62-43B0-A51E-C514DC6DD56A}" srcId="{F7AADC5A-D318-47B8-A8FF-4EBA2150DE65}" destId="{494B2B5F-F6B5-4F23-9693-7481B9F53206}" srcOrd="4" destOrd="0" parTransId="{18F41180-B93C-4BC1-9A78-57C75EECF2D6}" sibTransId="{1AC7F4CC-D1BB-407A-BF2B-BC40D2A178BB}"/>
    <dgm:cxn modelId="{9C09BF76-8161-482D-B74E-1EB258F8BFB1}" srcId="{F7AADC5A-D318-47B8-A8FF-4EBA2150DE65}" destId="{7C9E8782-E85E-4BF9-974C-1A6EEE7911F4}" srcOrd="3" destOrd="0" parTransId="{7DAC1D40-6BA1-4610-B64D-7A4ABEA562C4}" sibTransId="{8A630B93-2DD2-412A-B449-E91AEF5A4877}"/>
    <dgm:cxn modelId="{DEF879EF-3DA8-4451-B817-3526F78489A9}" type="presOf" srcId="{8D12EB07-22DA-4CA7-A0B9-7BD22CB4B086}" destId="{90C3B2D7-8719-42F2-9D11-8CBB16B551FE}" srcOrd="0" destOrd="0" presId="urn:microsoft.com/office/officeart/2005/8/layout/cycle3"/>
    <dgm:cxn modelId="{132B9D43-38F2-42C4-9920-6D87EB0C568A}" type="presOf" srcId="{E0893F81-C17A-4017-9D59-4AD6D8BDDE4B}" destId="{3070B3FD-6874-4B08-A43B-D610F8070E92}" srcOrd="0" destOrd="0" presId="urn:microsoft.com/office/officeart/2005/8/layout/cycle3"/>
    <dgm:cxn modelId="{7B048BCF-636B-4A83-AF57-8CBAD2C7F490}" srcId="{F7AADC5A-D318-47B8-A8FF-4EBA2150DE65}" destId="{76CD98A7-D9A5-4615-A16B-BC07B5298772}" srcOrd="2" destOrd="0" parTransId="{9D8C050A-EACC-4252-A6F8-8168740293BB}" sibTransId="{01CED933-C09C-4888-A124-3399B379FD82}"/>
    <dgm:cxn modelId="{4A60380C-8F68-45F0-BA0D-E7FAE0E5878B}" srcId="{F7AADC5A-D318-47B8-A8FF-4EBA2150DE65}" destId="{B0F2E91C-6E32-415C-93F8-96BCAD9FA762}" srcOrd="5" destOrd="0" parTransId="{8A283A1B-6A23-4626-AC0A-C760FA4EE6B1}" sibTransId="{161755BC-1DD7-4190-BCC9-FE22FA9824FF}"/>
    <dgm:cxn modelId="{A88183B5-07C1-4908-850F-23DF3F0C5423}" type="presOf" srcId="{7C9E8782-E85E-4BF9-974C-1A6EEE7911F4}" destId="{3FAF3416-34FB-4A5B-9B18-977772B6E9AF}" srcOrd="0" destOrd="0" presId="urn:microsoft.com/office/officeart/2005/8/layout/cycle3"/>
    <dgm:cxn modelId="{D054DDDC-EF81-4D72-81A5-83A28F2DC735}" type="presOf" srcId="{9F667C54-173B-4392-A8B1-31B261BE859C}" destId="{15520B21-3458-4E12-AF01-D475CB583AF3}" srcOrd="0" destOrd="0" presId="urn:microsoft.com/office/officeart/2005/8/layout/cycle3"/>
    <dgm:cxn modelId="{5DE7AD7A-D51B-4C23-9421-58802AD09992}" type="presOf" srcId="{B0F2E91C-6E32-415C-93F8-96BCAD9FA762}" destId="{735D96C1-2889-4EAC-A7F9-DE85F963E33D}" srcOrd="0" destOrd="0" presId="urn:microsoft.com/office/officeart/2005/8/layout/cycle3"/>
    <dgm:cxn modelId="{ECD28E74-81F0-4775-9626-4164D4E49430}" type="presParOf" srcId="{046BC84F-870F-4CE8-B051-6FF82DFDC447}" destId="{7651DFDF-9964-47C5-8082-6773007FAA21}" srcOrd="0" destOrd="0" presId="urn:microsoft.com/office/officeart/2005/8/layout/cycle3"/>
    <dgm:cxn modelId="{AC43133F-CDF1-4E5A-A205-BDFB00E77098}" type="presParOf" srcId="{7651DFDF-9964-47C5-8082-6773007FAA21}" destId="{15520B21-3458-4E12-AF01-D475CB583AF3}" srcOrd="0" destOrd="0" presId="urn:microsoft.com/office/officeart/2005/8/layout/cycle3"/>
    <dgm:cxn modelId="{24EFE7C7-CF47-428C-9B4B-6F85D206A3CD}" type="presParOf" srcId="{7651DFDF-9964-47C5-8082-6773007FAA21}" destId="{90C3B2D7-8719-42F2-9D11-8CBB16B551FE}" srcOrd="1" destOrd="0" presId="urn:microsoft.com/office/officeart/2005/8/layout/cycle3"/>
    <dgm:cxn modelId="{A34629DE-20A5-48DB-A111-8B5FDD999906}" type="presParOf" srcId="{7651DFDF-9964-47C5-8082-6773007FAA21}" destId="{C6CD5D0A-8CD2-4570-9A67-221B92303B33}" srcOrd="2" destOrd="0" presId="urn:microsoft.com/office/officeart/2005/8/layout/cycle3"/>
    <dgm:cxn modelId="{4D6DC5B1-4EB4-4A48-A77C-FEE7BFD7D162}" type="presParOf" srcId="{7651DFDF-9964-47C5-8082-6773007FAA21}" destId="{5AB456F0-78B7-431E-8403-B95D0FEE604D}" srcOrd="3" destOrd="0" presId="urn:microsoft.com/office/officeart/2005/8/layout/cycle3"/>
    <dgm:cxn modelId="{6DF849C4-4B2E-4A78-883D-E3766E10EFC7}" type="presParOf" srcId="{7651DFDF-9964-47C5-8082-6773007FAA21}" destId="{3FAF3416-34FB-4A5B-9B18-977772B6E9AF}" srcOrd="4" destOrd="0" presId="urn:microsoft.com/office/officeart/2005/8/layout/cycle3"/>
    <dgm:cxn modelId="{09D89874-BEA1-47E3-8326-696D0D52F793}" type="presParOf" srcId="{7651DFDF-9964-47C5-8082-6773007FAA21}" destId="{042DD738-6332-48CE-8B5A-4878D5DAAF0C}" srcOrd="5" destOrd="0" presId="urn:microsoft.com/office/officeart/2005/8/layout/cycle3"/>
    <dgm:cxn modelId="{8204462A-17CC-4B51-BCF1-B5952892CFF9}" type="presParOf" srcId="{7651DFDF-9964-47C5-8082-6773007FAA21}" destId="{735D96C1-2889-4EAC-A7F9-DE85F963E33D}" srcOrd="6" destOrd="0" presId="urn:microsoft.com/office/officeart/2005/8/layout/cycle3"/>
    <dgm:cxn modelId="{65943479-A63C-453A-B928-C52C7AAB1AAB}" type="presParOf" srcId="{7651DFDF-9964-47C5-8082-6773007FAA21}" destId="{3070B3FD-6874-4B08-A43B-D610F8070E92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393A5-FD1D-4241-B248-932D90B23BC5}">
      <dsp:nvSpPr>
        <dsp:cNvPr id="0" name=""/>
        <dsp:cNvSpPr/>
      </dsp:nvSpPr>
      <dsp:spPr>
        <a:xfrm>
          <a:off x="2381" y="123056"/>
          <a:ext cx="1889124" cy="11334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Konkretne zadania i ćwiczenia do rozwiązania</a:t>
          </a:r>
          <a:endParaRPr lang="pl-PL" sz="1700" kern="1200" dirty="0"/>
        </a:p>
      </dsp:txBody>
      <dsp:txXfrm>
        <a:off x="2381" y="123056"/>
        <a:ext cx="1889124" cy="1133475"/>
      </dsp:txXfrm>
    </dsp:sp>
    <dsp:sp modelId="{ACCE2538-F940-4FC4-802B-EBCEC3B578D8}">
      <dsp:nvSpPr>
        <dsp:cNvPr id="0" name=""/>
        <dsp:cNvSpPr/>
      </dsp:nvSpPr>
      <dsp:spPr>
        <a:xfrm>
          <a:off x="2080418" y="123056"/>
          <a:ext cx="1889124" cy="11334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Tematy do dyskusji</a:t>
          </a:r>
          <a:endParaRPr lang="pl-PL" sz="1700" kern="1200" dirty="0"/>
        </a:p>
      </dsp:txBody>
      <dsp:txXfrm>
        <a:off x="2080418" y="123056"/>
        <a:ext cx="1889124" cy="1133475"/>
      </dsp:txXfrm>
    </dsp:sp>
    <dsp:sp modelId="{7BE23BDF-BF7D-47AE-AA71-07DAC9858A1B}">
      <dsp:nvSpPr>
        <dsp:cNvPr id="0" name=""/>
        <dsp:cNvSpPr/>
      </dsp:nvSpPr>
      <dsp:spPr>
        <a:xfrm>
          <a:off x="4158456" y="123056"/>
          <a:ext cx="1889124" cy="11334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Lektura</a:t>
          </a:r>
          <a:endParaRPr lang="pl-PL" sz="1700" kern="1200" dirty="0"/>
        </a:p>
      </dsp:txBody>
      <dsp:txXfrm>
        <a:off x="4158456" y="123056"/>
        <a:ext cx="1889124" cy="1133475"/>
      </dsp:txXfrm>
    </dsp:sp>
    <dsp:sp modelId="{8CE9A7F7-ECFE-48AB-9A6E-FF53E120C18A}">
      <dsp:nvSpPr>
        <dsp:cNvPr id="0" name=""/>
        <dsp:cNvSpPr/>
      </dsp:nvSpPr>
      <dsp:spPr>
        <a:xfrm>
          <a:off x="6236493" y="123056"/>
          <a:ext cx="1889124" cy="11334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Alternatywne źródła materiałów</a:t>
          </a:r>
          <a:endParaRPr lang="pl-PL" sz="1700" kern="1200" dirty="0"/>
        </a:p>
      </dsp:txBody>
      <dsp:txXfrm>
        <a:off x="6236493" y="123056"/>
        <a:ext cx="1889124" cy="1133475"/>
      </dsp:txXfrm>
    </dsp:sp>
    <dsp:sp modelId="{91408AA9-FD8C-424D-9D5F-5423A0E67B23}">
      <dsp:nvSpPr>
        <dsp:cNvPr id="0" name=""/>
        <dsp:cNvSpPr/>
      </dsp:nvSpPr>
      <dsp:spPr>
        <a:xfrm>
          <a:off x="2381" y="1445444"/>
          <a:ext cx="1889124" cy="11334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Sposób rozwiązywania zadań</a:t>
          </a:r>
          <a:endParaRPr lang="pl-PL" sz="1700" kern="1200" dirty="0"/>
        </a:p>
      </dsp:txBody>
      <dsp:txXfrm>
        <a:off x="2381" y="1445444"/>
        <a:ext cx="1889124" cy="1133475"/>
      </dsp:txXfrm>
    </dsp:sp>
    <dsp:sp modelId="{24D7F8A3-D478-44AD-9178-466B932D9603}">
      <dsp:nvSpPr>
        <dsp:cNvPr id="0" name=""/>
        <dsp:cNvSpPr/>
      </dsp:nvSpPr>
      <dsp:spPr>
        <a:xfrm>
          <a:off x="2080418" y="1445444"/>
          <a:ext cx="1889124" cy="11334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Formę współpracy </a:t>
          </a:r>
          <a:br>
            <a:rPr lang="pl-PL" sz="1700" kern="1200" dirty="0" smtClean="0"/>
          </a:br>
          <a:r>
            <a:rPr lang="pl-PL" sz="1700" kern="1200" dirty="0" smtClean="0"/>
            <a:t>z innymi uczniami</a:t>
          </a:r>
          <a:endParaRPr lang="pl-PL" sz="1700" kern="1200" dirty="0"/>
        </a:p>
      </dsp:txBody>
      <dsp:txXfrm>
        <a:off x="2080418" y="1445444"/>
        <a:ext cx="1889124" cy="1133475"/>
      </dsp:txXfrm>
    </dsp:sp>
    <dsp:sp modelId="{F9F80890-D4B8-4F25-9BD3-5768B2D2ABC4}">
      <dsp:nvSpPr>
        <dsp:cNvPr id="0" name=""/>
        <dsp:cNvSpPr/>
      </dsp:nvSpPr>
      <dsp:spPr>
        <a:xfrm>
          <a:off x="4158456" y="1445444"/>
          <a:ext cx="1889124" cy="11334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Termin wykonania </a:t>
          </a:r>
          <a:br>
            <a:rPr lang="pl-PL" sz="1700" kern="1200" dirty="0" smtClean="0"/>
          </a:br>
          <a:r>
            <a:rPr lang="pl-PL" sz="1700" kern="1200" dirty="0" smtClean="0"/>
            <a:t>i formę prezentacji zadania domowego</a:t>
          </a:r>
          <a:endParaRPr lang="pl-PL" sz="1700" kern="1200" dirty="0"/>
        </a:p>
      </dsp:txBody>
      <dsp:txXfrm>
        <a:off x="4158456" y="1445444"/>
        <a:ext cx="1889124" cy="1133475"/>
      </dsp:txXfrm>
    </dsp:sp>
    <dsp:sp modelId="{BCEAAD1C-7A29-4A90-A144-CD157EDBE1F5}">
      <dsp:nvSpPr>
        <dsp:cNvPr id="0" name=""/>
        <dsp:cNvSpPr/>
      </dsp:nvSpPr>
      <dsp:spPr>
        <a:xfrm>
          <a:off x="6236493" y="1445444"/>
          <a:ext cx="1889124" cy="11334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Kolejność </a:t>
          </a:r>
          <a:br>
            <a:rPr lang="pl-PL" sz="1700" kern="1200" dirty="0" smtClean="0"/>
          </a:br>
          <a:r>
            <a:rPr lang="pl-PL" sz="1700" kern="1200" dirty="0" smtClean="0"/>
            <a:t>i intensywność podejmowania działań</a:t>
          </a:r>
          <a:endParaRPr lang="pl-PL" sz="1700" kern="1200" dirty="0"/>
        </a:p>
      </dsp:txBody>
      <dsp:txXfrm>
        <a:off x="6236493" y="1445444"/>
        <a:ext cx="1889124" cy="1133475"/>
      </dsp:txXfrm>
    </dsp:sp>
    <dsp:sp modelId="{A80DFF9B-60E2-43A4-BFD5-BC63A2E5726A}">
      <dsp:nvSpPr>
        <dsp:cNvPr id="0" name=""/>
        <dsp:cNvSpPr/>
      </dsp:nvSpPr>
      <dsp:spPr>
        <a:xfrm>
          <a:off x="1041400" y="2767831"/>
          <a:ext cx="1889124" cy="11334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Formę sprawdzenia opanowanego materiału</a:t>
          </a:r>
          <a:endParaRPr lang="pl-PL" sz="1700" kern="1200" dirty="0"/>
        </a:p>
      </dsp:txBody>
      <dsp:txXfrm>
        <a:off x="1041400" y="2767831"/>
        <a:ext cx="1889124" cy="1133475"/>
      </dsp:txXfrm>
    </dsp:sp>
    <dsp:sp modelId="{AC89AB74-9AE3-4345-B256-F7B329B4B40D}">
      <dsp:nvSpPr>
        <dsp:cNvPr id="0" name=""/>
        <dsp:cNvSpPr/>
      </dsp:nvSpPr>
      <dsp:spPr>
        <a:xfrm>
          <a:off x="3119437" y="2767831"/>
          <a:ext cx="1889124" cy="11334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Sposób oceny opanowania materiału</a:t>
          </a:r>
          <a:endParaRPr lang="pl-PL" sz="1700" kern="1200" dirty="0"/>
        </a:p>
      </dsp:txBody>
      <dsp:txXfrm>
        <a:off x="3119437" y="2767831"/>
        <a:ext cx="1889124" cy="1133475"/>
      </dsp:txXfrm>
    </dsp:sp>
    <dsp:sp modelId="{FE0E7651-164E-4334-9AB3-7E38B3D07E9A}">
      <dsp:nvSpPr>
        <dsp:cNvPr id="0" name=""/>
        <dsp:cNvSpPr/>
      </dsp:nvSpPr>
      <dsp:spPr>
        <a:xfrm>
          <a:off x="5197475" y="2767831"/>
          <a:ext cx="1889124" cy="11334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Strategię uczenia się do konkretnego zagadnienia</a:t>
          </a:r>
          <a:endParaRPr lang="pl-PL" sz="1700" kern="1200" dirty="0"/>
        </a:p>
      </dsp:txBody>
      <dsp:txXfrm>
        <a:off x="5197475" y="2767831"/>
        <a:ext cx="1889124" cy="11334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2C4E8-C064-487B-BD6D-EE2F54C08C6D}">
      <dsp:nvSpPr>
        <dsp:cNvPr id="0" name=""/>
        <dsp:cNvSpPr/>
      </dsp:nvSpPr>
      <dsp:spPr>
        <a:xfrm>
          <a:off x="2947355" y="1135"/>
          <a:ext cx="1530000" cy="4042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Niezależność</a:t>
          </a:r>
          <a:endParaRPr lang="pl-PL" sz="2100" kern="1200" dirty="0"/>
        </a:p>
      </dsp:txBody>
      <dsp:txXfrm>
        <a:off x="2947355" y="1135"/>
        <a:ext cx="1530000" cy="404208"/>
      </dsp:txXfrm>
    </dsp:sp>
    <dsp:sp modelId="{B821B2A5-706D-4347-AD85-4E229626517B}">
      <dsp:nvSpPr>
        <dsp:cNvPr id="0" name=""/>
        <dsp:cNvSpPr/>
      </dsp:nvSpPr>
      <dsp:spPr>
        <a:xfrm>
          <a:off x="2857355" y="425553"/>
          <a:ext cx="1710000" cy="4042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Samodzielność</a:t>
          </a:r>
          <a:endParaRPr lang="pl-PL" sz="2100" kern="1200" dirty="0"/>
        </a:p>
      </dsp:txBody>
      <dsp:txXfrm>
        <a:off x="2857355" y="425553"/>
        <a:ext cx="1710000" cy="404208"/>
      </dsp:txXfrm>
    </dsp:sp>
    <dsp:sp modelId="{3E8A8AEA-38AA-4F2A-8813-9C0E8DBCAA6F}">
      <dsp:nvSpPr>
        <dsp:cNvPr id="0" name=""/>
        <dsp:cNvSpPr/>
      </dsp:nvSpPr>
      <dsp:spPr>
        <a:xfrm>
          <a:off x="1912355" y="849972"/>
          <a:ext cx="3600000" cy="4042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Umiejętność </a:t>
          </a:r>
          <a:r>
            <a:rPr lang="pl-PL" sz="2100" kern="1200" dirty="0" err="1" smtClean="0"/>
            <a:t>samodecydowania</a:t>
          </a:r>
          <a:endParaRPr lang="pl-PL" sz="2100" kern="1200" dirty="0"/>
        </a:p>
      </dsp:txBody>
      <dsp:txXfrm>
        <a:off x="1912355" y="849972"/>
        <a:ext cx="3600000" cy="404208"/>
      </dsp:txXfrm>
    </dsp:sp>
    <dsp:sp modelId="{79F09015-454C-4AD9-BA73-96E444550F5C}">
      <dsp:nvSpPr>
        <dsp:cNvPr id="0" name=""/>
        <dsp:cNvSpPr/>
      </dsp:nvSpPr>
      <dsp:spPr>
        <a:xfrm>
          <a:off x="3071105" y="1274390"/>
          <a:ext cx="1282500" cy="4042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Aktywność</a:t>
          </a:r>
          <a:endParaRPr lang="pl-PL" sz="2100" kern="1200" dirty="0"/>
        </a:p>
      </dsp:txBody>
      <dsp:txXfrm>
        <a:off x="3071105" y="1274390"/>
        <a:ext cx="1282500" cy="404208"/>
      </dsp:txXfrm>
    </dsp:sp>
    <dsp:sp modelId="{B5BA1659-611A-4EFB-82B7-AB5B15439EB7}">
      <dsp:nvSpPr>
        <dsp:cNvPr id="0" name=""/>
        <dsp:cNvSpPr/>
      </dsp:nvSpPr>
      <dsp:spPr>
        <a:xfrm>
          <a:off x="2902355" y="1698809"/>
          <a:ext cx="1620000" cy="4042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Inicjatywność</a:t>
          </a:r>
          <a:endParaRPr lang="pl-PL" sz="2100" kern="1200" dirty="0"/>
        </a:p>
      </dsp:txBody>
      <dsp:txXfrm>
        <a:off x="2902355" y="1698809"/>
        <a:ext cx="1620000" cy="404208"/>
      </dsp:txXfrm>
    </dsp:sp>
    <dsp:sp modelId="{4FC685EA-018F-497E-BFC0-FDEEBF9F8AAB}">
      <dsp:nvSpPr>
        <dsp:cNvPr id="0" name=""/>
        <dsp:cNvSpPr/>
      </dsp:nvSpPr>
      <dsp:spPr>
        <a:xfrm>
          <a:off x="2654855" y="2123227"/>
          <a:ext cx="2115000" cy="4042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Odpowiedzialność</a:t>
          </a:r>
          <a:endParaRPr lang="pl-PL" sz="2100" kern="1200" dirty="0"/>
        </a:p>
      </dsp:txBody>
      <dsp:txXfrm>
        <a:off x="2654855" y="2123227"/>
        <a:ext cx="2115000" cy="404208"/>
      </dsp:txXfrm>
    </dsp:sp>
    <dsp:sp modelId="{DD866092-4A38-4DE5-ACEE-C158F75DE67C}">
      <dsp:nvSpPr>
        <dsp:cNvPr id="0" name=""/>
        <dsp:cNvSpPr/>
      </dsp:nvSpPr>
      <dsp:spPr>
        <a:xfrm>
          <a:off x="2699855" y="2547645"/>
          <a:ext cx="2025000" cy="4042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Zdyscyplinowanie</a:t>
          </a:r>
          <a:endParaRPr lang="pl-PL" sz="2100" kern="1200" dirty="0"/>
        </a:p>
      </dsp:txBody>
      <dsp:txXfrm>
        <a:off x="2699855" y="2547645"/>
        <a:ext cx="2025000" cy="404208"/>
      </dsp:txXfrm>
    </dsp:sp>
    <dsp:sp modelId="{EA6E6C66-746F-4B2F-92BB-195C7E889A02}">
      <dsp:nvSpPr>
        <dsp:cNvPr id="0" name=""/>
        <dsp:cNvSpPr/>
      </dsp:nvSpPr>
      <dsp:spPr>
        <a:xfrm>
          <a:off x="2744855" y="2972064"/>
          <a:ext cx="1935000" cy="4042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Systematyczność</a:t>
          </a:r>
          <a:endParaRPr lang="pl-PL" sz="2100" kern="1200" dirty="0"/>
        </a:p>
      </dsp:txBody>
      <dsp:txXfrm>
        <a:off x="2744855" y="2972064"/>
        <a:ext cx="1935000" cy="404208"/>
      </dsp:txXfrm>
    </dsp:sp>
    <dsp:sp modelId="{46F08187-A243-4206-9492-AA2F61981F0D}">
      <dsp:nvSpPr>
        <dsp:cNvPr id="0" name=""/>
        <dsp:cNvSpPr/>
      </dsp:nvSpPr>
      <dsp:spPr>
        <a:xfrm>
          <a:off x="3003605" y="3396482"/>
          <a:ext cx="1417500" cy="4042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Pracowitość</a:t>
          </a:r>
          <a:endParaRPr lang="pl-PL" sz="2100" kern="1200" dirty="0"/>
        </a:p>
      </dsp:txBody>
      <dsp:txXfrm>
        <a:off x="3003605" y="3396482"/>
        <a:ext cx="1417500" cy="404208"/>
      </dsp:txXfrm>
    </dsp:sp>
    <dsp:sp modelId="{14958CD7-D244-4993-8751-0B0F75C3DAAC}">
      <dsp:nvSpPr>
        <dsp:cNvPr id="0" name=""/>
        <dsp:cNvSpPr/>
      </dsp:nvSpPr>
      <dsp:spPr>
        <a:xfrm>
          <a:off x="292355" y="3820901"/>
          <a:ext cx="6840000" cy="4042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Zdolność organizowania i wpływania na własny tok uczenia się</a:t>
          </a:r>
          <a:endParaRPr lang="pl-PL" sz="2100" kern="1200" dirty="0"/>
        </a:p>
      </dsp:txBody>
      <dsp:txXfrm>
        <a:off x="292355" y="3820901"/>
        <a:ext cx="6840000" cy="404208"/>
      </dsp:txXfrm>
    </dsp:sp>
    <dsp:sp modelId="{36069D6A-224D-49AC-8EA4-9105CE0C6FC4}">
      <dsp:nvSpPr>
        <dsp:cNvPr id="0" name=""/>
        <dsp:cNvSpPr/>
      </dsp:nvSpPr>
      <dsp:spPr>
        <a:xfrm>
          <a:off x="3048605" y="4245319"/>
          <a:ext cx="1327500" cy="4042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Motywacja</a:t>
          </a:r>
          <a:endParaRPr lang="pl-PL" sz="2100" kern="1200" dirty="0"/>
        </a:p>
      </dsp:txBody>
      <dsp:txXfrm>
        <a:off x="3048605" y="4245319"/>
        <a:ext cx="1327500" cy="4042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C06A8-1CDA-4475-B118-7C5AAADBBC28}">
      <dsp:nvSpPr>
        <dsp:cNvPr id="0" name=""/>
        <dsp:cNvSpPr/>
      </dsp:nvSpPr>
      <dsp:spPr>
        <a:xfrm>
          <a:off x="3171077" y="-120284"/>
          <a:ext cx="4306795" cy="4306795"/>
        </a:xfrm>
        <a:prstGeom prst="circularArrow">
          <a:avLst>
            <a:gd name="adj1" fmla="val 4668"/>
            <a:gd name="adj2" fmla="val 272909"/>
            <a:gd name="adj3" fmla="val 12813220"/>
            <a:gd name="adj4" fmla="val 18043294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F92F-704B-4B04-ADE5-BD8F7811EC27}">
      <dsp:nvSpPr>
        <dsp:cNvPr id="0" name=""/>
        <dsp:cNvSpPr/>
      </dsp:nvSpPr>
      <dsp:spPr>
        <a:xfrm>
          <a:off x="3884162" y="654"/>
          <a:ext cx="2880624" cy="1440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Mam poczucie własnej wartości</a:t>
          </a:r>
          <a:endParaRPr lang="pl-PL" sz="2200" kern="1200" dirty="0"/>
        </a:p>
      </dsp:txBody>
      <dsp:txXfrm>
        <a:off x="3954472" y="70964"/>
        <a:ext cx="2740004" cy="1299692"/>
      </dsp:txXfrm>
    </dsp:sp>
    <dsp:sp modelId="{F9AF38D7-A425-43C9-B8F7-CFF27EBC9600}">
      <dsp:nvSpPr>
        <dsp:cNvPr id="0" name=""/>
        <dsp:cNvSpPr/>
      </dsp:nvSpPr>
      <dsp:spPr>
        <a:xfrm>
          <a:off x="5676553" y="1492036"/>
          <a:ext cx="2880624" cy="1440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Sprawniej </a:t>
          </a:r>
          <a:br>
            <a:rPr lang="pl-PL" sz="2200" kern="1200" dirty="0" smtClean="0"/>
          </a:br>
          <a:r>
            <a:rPr lang="pl-PL" sz="2200" kern="1200" dirty="0" smtClean="0"/>
            <a:t>i efektywniej się uczę</a:t>
          </a:r>
        </a:p>
      </dsp:txBody>
      <dsp:txXfrm>
        <a:off x="5746863" y="1562346"/>
        <a:ext cx="2740004" cy="1299692"/>
      </dsp:txXfrm>
    </dsp:sp>
    <dsp:sp modelId="{D974A46C-E406-461F-9918-2F1D927FC557}">
      <dsp:nvSpPr>
        <dsp:cNvPr id="0" name=""/>
        <dsp:cNvSpPr/>
      </dsp:nvSpPr>
      <dsp:spPr>
        <a:xfrm>
          <a:off x="3884162" y="3093505"/>
          <a:ext cx="2880624" cy="1440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Lepiej się przystosowuję</a:t>
          </a:r>
          <a:br>
            <a:rPr lang="pl-PL" sz="2200" kern="1200" dirty="0" smtClean="0"/>
          </a:br>
          <a:r>
            <a:rPr lang="pl-PL" sz="2200" kern="1200" dirty="0" smtClean="0"/>
            <a:t>do nowych sytuacji </a:t>
          </a:r>
          <a:endParaRPr lang="pl-PL" sz="2200" kern="1200" dirty="0"/>
        </a:p>
      </dsp:txBody>
      <dsp:txXfrm>
        <a:off x="3954472" y="3163815"/>
        <a:ext cx="2740004" cy="1299692"/>
      </dsp:txXfrm>
    </dsp:sp>
    <dsp:sp modelId="{FBB07785-E349-4EFD-82F1-22C66F5FBFA7}">
      <dsp:nvSpPr>
        <dsp:cNvPr id="0" name=""/>
        <dsp:cNvSpPr/>
      </dsp:nvSpPr>
      <dsp:spPr>
        <a:xfrm>
          <a:off x="2017294" y="1509492"/>
          <a:ext cx="2880624" cy="1440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Będę umiał samodzielnie rozwiązywać problemy</a:t>
          </a:r>
          <a:endParaRPr lang="pl-PL" sz="2200" kern="1200" dirty="0"/>
        </a:p>
      </dsp:txBody>
      <dsp:txXfrm>
        <a:off x="2087604" y="1579802"/>
        <a:ext cx="2740004" cy="12996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3B2D7-8719-42F2-9D11-8CBB16B551FE}">
      <dsp:nvSpPr>
        <dsp:cNvPr id="0" name=""/>
        <dsp:cNvSpPr/>
      </dsp:nvSpPr>
      <dsp:spPr>
        <a:xfrm>
          <a:off x="1238325" y="-32430"/>
          <a:ext cx="4927273" cy="4927273"/>
        </a:xfrm>
        <a:prstGeom prst="circularArrow">
          <a:avLst>
            <a:gd name="adj1" fmla="val 5544"/>
            <a:gd name="adj2" fmla="val 330680"/>
            <a:gd name="adj3" fmla="val 14510193"/>
            <a:gd name="adj4" fmla="val 1695342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20B21-3458-4E12-AF01-D475CB583AF3}">
      <dsp:nvSpPr>
        <dsp:cNvPr id="0" name=""/>
        <dsp:cNvSpPr/>
      </dsp:nvSpPr>
      <dsp:spPr>
        <a:xfrm>
          <a:off x="2931925" y="1127"/>
          <a:ext cx="1540074" cy="770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Tworzy bezpieczne środowisko </a:t>
          </a:r>
          <a:endParaRPr lang="pl-PL" sz="1300" kern="1200" dirty="0"/>
        </a:p>
      </dsp:txBody>
      <dsp:txXfrm>
        <a:off x="2969515" y="38717"/>
        <a:ext cx="1464894" cy="694857"/>
      </dsp:txXfrm>
    </dsp:sp>
    <dsp:sp modelId="{C6CD5D0A-8CD2-4570-9A67-221B92303B33}">
      <dsp:nvSpPr>
        <dsp:cNvPr id="0" name=""/>
        <dsp:cNvSpPr/>
      </dsp:nvSpPr>
      <dsp:spPr>
        <a:xfrm>
          <a:off x="4674869" y="976144"/>
          <a:ext cx="1670179" cy="8152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Jest wzorem postawy autonomicznej</a:t>
          </a:r>
          <a:endParaRPr lang="pl-PL" sz="1300" kern="1200" dirty="0"/>
        </a:p>
      </dsp:txBody>
      <dsp:txXfrm>
        <a:off x="4714666" y="1015941"/>
        <a:ext cx="1590585" cy="735659"/>
      </dsp:txXfrm>
    </dsp:sp>
    <dsp:sp modelId="{5AB456F0-78B7-431E-8403-B95D0FEE604D}">
      <dsp:nvSpPr>
        <dsp:cNvPr id="0" name=""/>
        <dsp:cNvSpPr/>
      </dsp:nvSpPr>
      <dsp:spPr>
        <a:xfrm>
          <a:off x="4980426" y="2569866"/>
          <a:ext cx="1540074" cy="770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Demonstruje różne sposoby uczenia się</a:t>
          </a:r>
          <a:endParaRPr lang="pl-PL" sz="1300" kern="1200" dirty="0"/>
        </a:p>
      </dsp:txBody>
      <dsp:txXfrm>
        <a:off x="5018016" y="2607456"/>
        <a:ext cx="1464894" cy="694857"/>
      </dsp:txXfrm>
    </dsp:sp>
    <dsp:sp modelId="{3FAF3416-34FB-4A5B-9B18-977772B6E9AF}">
      <dsp:nvSpPr>
        <dsp:cNvPr id="0" name=""/>
        <dsp:cNvSpPr/>
      </dsp:nvSpPr>
      <dsp:spPr>
        <a:xfrm>
          <a:off x="3843594" y="3995409"/>
          <a:ext cx="1540074" cy="770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Pozwala wypróbować różne techniki uczenia się</a:t>
          </a:r>
          <a:endParaRPr lang="pl-PL" sz="1300" kern="1200" dirty="0"/>
        </a:p>
      </dsp:txBody>
      <dsp:txXfrm>
        <a:off x="3881184" y="4032999"/>
        <a:ext cx="1464894" cy="694857"/>
      </dsp:txXfrm>
    </dsp:sp>
    <dsp:sp modelId="{042DD738-6332-48CE-8B5A-4878D5DAAF0C}">
      <dsp:nvSpPr>
        <dsp:cNvPr id="0" name=""/>
        <dsp:cNvSpPr/>
      </dsp:nvSpPr>
      <dsp:spPr>
        <a:xfrm>
          <a:off x="2020256" y="3995409"/>
          <a:ext cx="1540074" cy="770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Zachęca do podejmowania prób i do wysiłku</a:t>
          </a:r>
          <a:endParaRPr lang="pl-PL" sz="1300" kern="1200" dirty="0"/>
        </a:p>
      </dsp:txBody>
      <dsp:txXfrm>
        <a:off x="2057846" y="4032999"/>
        <a:ext cx="1464894" cy="694857"/>
      </dsp:txXfrm>
    </dsp:sp>
    <dsp:sp modelId="{735D96C1-2889-4EAC-A7F9-DE85F963E33D}">
      <dsp:nvSpPr>
        <dsp:cNvPr id="0" name=""/>
        <dsp:cNvSpPr/>
      </dsp:nvSpPr>
      <dsp:spPr>
        <a:xfrm>
          <a:off x="883423" y="2569866"/>
          <a:ext cx="1540074" cy="770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Daje możliwość wyboru</a:t>
          </a:r>
          <a:endParaRPr lang="pl-PL" sz="1300" kern="1200" dirty="0"/>
        </a:p>
      </dsp:txBody>
      <dsp:txXfrm>
        <a:off x="921013" y="2607456"/>
        <a:ext cx="1464894" cy="694857"/>
      </dsp:txXfrm>
    </dsp:sp>
    <dsp:sp modelId="{3070B3FD-6874-4B08-A43B-D610F8070E92}">
      <dsp:nvSpPr>
        <dsp:cNvPr id="0" name=""/>
        <dsp:cNvSpPr/>
      </dsp:nvSpPr>
      <dsp:spPr>
        <a:xfrm>
          <a:off x="1289154" y="792243"/>
          <a:ext cx="1540074" cy="770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Działa na każdym etapie procesu uczenia się </a:t>
          </a:r>
          <a:endParaRPr lang="pl-PL" sz="1300" kern="1200" dirty="0"/>
        </a:p>
      </dsp:txBody>
      <dsp:txXfrm>
        <a:off x="1326744" y="829833"/>
        <a:ext cx="1464894" cy="694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Lista pozycji o różnych szerokościach"/>
  <dgm:desc val="Służy do podkreślania różnej wagi pozycji na liście.  Ten układ dobrze nadaje się do stosowania z dużymi ilościami tekstu poziomu 1.  Szerokość każdego kształtu jest ustalana niezależnie na podstawie jego tekstu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emf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emf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5.png"/><Relationship Id="rId4" Type="http://schemas.openxmlformats.org/officeDocument/2006/relationships/diagramData" Target="../diagrams/data3.xml"/><Relationship Id="rId9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image" Target="../media/image6.png"/><Relationship Id="rId4" Type="http://schemas.openxmlformats.org/officeDocument/2006/relationships/image" Target="../media/image2.emf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5862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Kształtowanie </a:t>
            </a:r>
            <a:br>
              <a:rPr lang="pl-PL" dirty="0" smtClean="0"/>
            </a:br>
            <a:r>
              <a:rPr lang="pl-PL" dirty="0" smtClean="0"/>
              <a:t>postać autonomicznych uczniów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58" y="1333761"/>
            <a:ext cx="1985808" cy="3771926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184" y="2913371"/>
            <a:ext cx="1379869" cy="219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Słowo </a:t>
            </a:r>
            <a:r>
              <a:rPr lang="pl-PL" sz="3200" b="1" dirty="0"/>
              <a:t>autonomia</a:t>
            </a:r>
            <a:r>
              <a:rPr lang="pl-PL" dirty="0"/>
              <a:t> pochodzi z języka greckiego i oznacza możliwość stanowienia norm samemu sobie, samodzielność prawną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Słownik wyrazów obcych, 2017).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/>
              <a:t>Na co dzień autonomia kojarzy się z niezależnością, niezawisłością, prawem do wyboru, do decydowania o sobie. Najczęściej odnosi się autonomię do sfery życia społecznego, politycznego czy też gospodarczego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/>
              <a:t>O autonomii w szkole mówi się rzadziej. Uczeń bywa traktowany bardziej przedmiotowo niż podmiotowo – osiągane przez niego wyniki w nauce uważa się za wynik pracy szkoły i nauczycieli, a nie za rezultat postawy ucznia wobec procesu uczenia się i podejmowanego przez niego wysiłku.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W literaturze można znaleźć różne </a:t>
            </a:r>
            <a:r>
              <a:rPr lang="pl-PL" b="1" dirty="0" err="1"/>
              <a:t>defnicje</a:t>
            </a:r>
            <a:r>
              <a:rPr lang="pl-PL" b="1" dirty="0"/>
              <a:t> autonomii ucznia</a:t>
            </a:r>
            <a:r>
              <a:rPr lang="pl-PL" dirty="0"/>
              <a:t>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Jedna </a:t>
            </a:r>
            <a:r>
              <a:rPr lang="pl-PL" dirty="0"/>
              <a:t>z nich zakłada, że autonomia to „przejęcie odpowiedzialności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za </a:t>
            </a:r>
            <a:r>
              <a:rPr lang="pl-PL" dirty="0"/>
              <a:t>proces uczenia się” przez ucznia (Kolber, 2012: 2), to umiejętność decydowania </a:t>
            </a:r>
            <a:r>
              <a:rPr lang="pl-PL" dirty="0" smtClean="0"/>
              <a:t>i </a:t>
            </a:r>
            <a:r>
              <a:rPr lang="pl-PL" dirty="0"/>
              <a:t>podejmowania wyborów związanych z uczeniem się. Możliwość dokonywania wyborów jest ściśle związana z </a:t>
            </a:r>
            <a:r>
              <a:rPr lang="pl-PL" dirty="0" smtClean="0"/>
              <a:t>poczuciem autonomii</a:t>
            </a:r>
            <a:r>
              <a:rPr lang="pl-PL" dirty="0"/>
              <a:t>. </a:t>
            </a: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</a:t>
            </a:r>
            <a:r>
              <a:rPr lang="pl-PL" dirty="0"/>
              <a:t>. Wilczyńska (1999: 132) </a:t>
            </a:r>
            <a:r>
              <a:rPr lang="pl-PL" dirty="0" err="1"/>
              <a:t>defniuje</a:t>
            </a:r>
            <a:r>
              <a:rPr lang="pl-PL" dirty="0"/>
              <a:t> natomiast autonomię jako „samodzielność w podejmowaniu, wykonywaniu i ocenianiu zadań”.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Decyzje podejmowane przez uczniów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48747616"/>
              </p:ext>
            </p:extLst>
          </p:nvPr>
        </p:nvGraphicFramePr>
        <p:xfrm>
          <a:off x="2032000" y="1791222"/>
          <a:ext cx="8128000" cy="4024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 smtClean="0"/>
              <a:t>Cechy ucznia autonomicznego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58794477"/>
              </p:ext>
            </p:extLst>
          </p:nvPr>
        </p:nvGraphicFramePr>
        <p:xfrm>
          <a:off x="2968668" y="1164921"/>
          <a:ext cx="7424711" cy="4650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910325"/>
              </p:ext>
            </p:extLst>
          </p:nvPr>
        </p:nvGraphicFramePr>
        <p:xfrm>
          <a:off x="813148" y="1156114"/>
          <a:ext cx="10648950" cy="453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255" y="2141951"/>
            <a:ext cx="1791353" cy="358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671256"/>
              </p:ext>
            </p:extLst>
          </p:nvPr>
        </p:nvGraphicFramePr>
        <p:xfrm>
          <a:off x="2516688" y="1049011"/>
          <a:ext cx="7403925" cy="4766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9" name="Obraz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9" y="2141951"/>
            <a:ext cx="2048587" cy="2505466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141028" y="1027134"/>
            <a:ext cx="356667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Nauczyciel </a:t>
            </a:r>
          </a:p>
          <a:p>
            <a:pPr algn="ctr"/>
            <a:r>
              <a:rPr lang="pl-PL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kształtujący</a:t>
            </a:r>
          </a:p>
          <a:p>
            <a:pPr algn="ctr"/>
            <a:r>
              <a:rPr lang="pl-PL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pl-PL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utonomię </a:t>
            </a:r>
          </a:p>
          <a:p>
            <a:pPr algn="ctr"/>
            <a:r>
              <a:rPr lang="pl-PL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uczniów </a:t>
            </a:r>
            <a:endParaRPr lang="pl-PL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146</Words>
  <Application>Microsoft Office PowerPoint</Application>
  <PresentationFormat>Niestandardowy</PresentationFormat>
  <Paragraphs>60</Paragraphs>
  <Slides>7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Kształtowanie  postać autonomicznych uczniów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10</cp:revision>
  <dcterms:created xsi:type="dcterms:W3CDTF">2018-12-02T13:14:09Z</dcterms:created>
  <dcterms:modified xsi:type="dcterms:W3CDTF">2019-01-22T18:27:31Z</dcterms:modified>
</cp:coreProperties>
</file>